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61" r:id="rId4"/>
    <p:sldId id="272" r:id="rId5"/>
    <p:sldId id="276" r:id="rId6"/>
    <p:sldId id="282" r:id="rId7"/>
    <p:sldId id="274" r:id="rId8"/>
    <p:sldId id="278" r:id="rId9"/>
    <p:sldId id="279" r:id="rId10"/>
    <p:sldId id="280" r:id="rId11"/>
    <p:sldId id="277" r:id="rId12"/>
    <p:sldId id="283" r:id="rId13"/>
    <p:sldId id="285" r:id="rId14"/>
    <p:sldId id="286" r:id="rId15"/>
    <p:sldId id="273" r:id="rId16"/>
    <p:sldId id="288" r:id="rId17"/>
    <p:sldId id="287" r:id="rId18"/>
    <p:sldId id="271" r:id="rId19"/>
    <p:sldId id="28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A153FB-C008-4017-B218-EDE327A4E347}" v="165" dt="2023-09-20T20:43:53.985"/>
  </p1510:revLst>
</p1510:revInfo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9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ot Mayer" userId="d21b4a5334933d85" providerId="LiveId" clId="{9EA153FB-C008-4017-B218-EDE327A4E347}"/>
    <pc:docChg chg="undo redo custSel addSld delSld modSld sldOrd modMainMaster">
      <pc:chgData name="Eliot Mayer" userId="d21b4a5334933d85" providerId="LiveId" clId="{9EA153FB-C008-4017-B218-EDE327A4E347}" dt="2023-09-23T01:40:00.708" v="4584" actId="20577"/>
      <pc:docMkLst>
        <pc:docMk/>
      </pc:docMkLst>
      <pc:sldChg chg="addSp delSp modSp mod delAnim modAnim">
        <pc:chgData name="Eliot Mayer" userId="d21b4a5334933d85" providerId="LiveId" clId="{9EA153FB-C008-4017-B218-EDE327A4E347}" dt="2023-09-23T01:39:31.913" v="4582" actId="1076"/>
        <pc:sldMkLst>
          <pc:docMk/>
          <pc:sldMk cId="0" sldId="256"/>
        </pc:sldMkLst>
        <pc:spChg chg="add del mod">
          <ac:chgData name="Eliot Mayer" userId="d21b4a5334933d85" providerId="LiveId" clId="{9EA153FB-C008-4017-B218-EDE327A4E347}" dt="2023-08-28T23:23:28.671" v="781" actId="478"/>
          <ac:spMkLst>
            <pc:docMk/>
            <pc:sldMk cId="0" sldId="256"/>
            <ac:spMk id="4" creationId="{8078D285-1FC8-5C11-A633-5510B09EEF09}"/>
          </ac:spMkLst>
        </pc:spChg>
        <pc:spChg chg="del">
          <ac:chgData name="Eliot Mayer" userId="d21b4a5334933d85" providerId="LiveId" clId="{9EA153FB-C008-4017-B218-EDE327A4E347}" dt="2023-08-27T00:50:43.396" v="113" actId="478"/>
          <ac:spMkLst>
            <pc:docMk/>
            <pc:sldMk cId="0" sldId="256"/>
            <ac:spMk id="6" creationId="{AFF92C63-C188-4377-84E7-048B82EC43DE}"/>
          </ac:spMkLst>
        </pc:spChg>
        <pc:spChg chg="add mod">
          <ac:chgData name="Eliot Mayer" userId="d21b4a5334933d85" providerId="LiveId" clId="{9EA153FB-C008-4017-B218-EDE327A4E347}" dt="2023-08-28T23:43:50.124" v="1664" actId="14100"/>
          <ac:spMkLst>
            <pc:docMk/>
            <pc:sldMk cId="0" sldId="256"/>
            <ac:spMk id="8" creationId="{7E9657A7-ABE1-0197-FE65-5007FEE93B7A}"/>
          </ac:spMkLst>
        </pc:spChg>
        <pc:spChg chg="mod">
          <ac:chgData name="Eliot Mayer" userId="d21b4a5334933d85" providerId="LiveId" clId="{9EA153FB-C008-4017-B218-EDE327A4E347}" dt="2023-09-23T01:39:31.913" v="4582" actId="1076"/>
          <ac:spMkLst>
            <pc:docMk/>
            <pc:sldMk cId="0" sldId="256"/>
            <ac:spMk id="43" creationId="{00000000-0000-0000-0000-000000000000}"/>
          </ac:spMkLst>
        </pc:spChg>
        <pc:spChg chg="mod">
          <ac:chgData name="Eliot Mayer" userId="d21b4a5334933d85" providerId="LiveId" clId="{9EA153FB-C008-4017-B218-EDE327A4E347}" dt="2023-08-28T23:43:33.893" v="1657" actId="1076"/>
          <ac:spMkLst>
            <pc:docMk/>
            <pc:sldMk cId="0" sldId="256"/>
            <ac:spMk id="44" creationId="{00000000-0000-0000-0000-000000000000}"/>
          </ac:spMkLst>
        </pc:spChg>
        <pc:picChg chg="add del mod">
          <ac:chgData name="Eliot Mayer" userId="d21b4a5334933d85" providerId="LiveId" clId="{9EA153FB-C008-4017-B218-EDE327A4E347}" dt="2023-08-28T23:22:57.927" v="761" actId="478"/>
          <ac:picMkLst>
            <pc:docMk/>
            <pc:sldMk cId="0" sldId="256"/>
            <ac:picMk id="2" creationId="{8AABF202-0780-E8CA-43EB-E9858B6C7CCD}"/>
          </ac:picMkLst>
        </pc:picChg>
        <pc:picChg chg="del">
          <ac:chgData name="Eliot Mayer" userId="d21b4a5334933d85" providerId="LiveId" clId="{9EA153FB-C008-4017-B218-EDE327A4E347}" dt="2023-08-27T00:50:18.786" v="109" actId="478"/>
          <ac:picMkLst>
            <pc:docMk/>
            <pc:sldMk cId="0" sldId="256"/>
            <ac:picMk id="3" creationId="{A4CF86C0-3A5B-4C2D-87FD-159E3C2E3CEA}"/>
          </ac:picMkLst>
        </pc:picChg>
        <pc:picChg chg="add del mod">
          <ac:chgData name="Eliot Mayer" userId="d21b4a5334933d85" providerId="LiveId" clId="{9EA153FB-C008-4017-B218-EDE327A4E347}" dt="2023-08-28T23:23:36.443" v="782" actId="478"/>
          <ac:picMkLst>
            <pc:docMk/>
            <pc:sldMk cId="0" sldId="256"/>
            <ac:picMk id="5" creationId="{76AEFCC8-31BE-A63E-D015-9DAC411A7D5C}"/>
          </ac:picMkLst>
        </pc:picChg>
        <pc:picChg chg="add mod">
          <ac:chgData name="Eliot Mayer" userId="d21b4a5334933d85" providerId="LiveId" clId="{9EA153FB-C008-4017-B218-EDE327A4E347}" dt="2023-08-28T23:43:43.980" v="1661" actId="1076"/>
          <ac:picMkLst>
            <pc:docMk/>
            <pc:sldMk cId="0" sldId="256"/>
            <ac:picMk id="7" creationId="{79B9E876-7E60-2CFE-2EB7-9266EF5403D0}"/>
          </ac:picMkLst>
        </pc:picChg>
      </pc:sldChg>
      <pc:sldChg chg="del">
        <pc:chgData name="Eliot Mayer" userId="d21b4a5334933d85" providerId="LiveId" clId="{9EA153FB-C008-4017-B218-EDE327A4E347}" dt="2023-08-27T21:39:41.618" v="345" actId="47"/>
        <pc:sldMkLst>
          <pc:docMk/>
          <pc:sldMk cId="0" sldId="257"/>
        </pc:sldMkLst>
      </pc:sldChg>
      <pc:sldChg chg="addSp delSp modSp mod delAnim modAnim">
        <pc:chgData name="Eliot Mayer" userId="d21b4a5334933d85" providerId="LiveId" clId="{9EA153FB-C008-4017-B218-EDE327A4E347}" dt="2023-09-02T23:50:37.788" v="3623" actId="20577"/>
        <pc:sldMkLst>
          <pc:docMk/>
          <pc:sldMk cId="3999954000" sldId="261"/>
        </pc:sldMkLst>
        <pc:spChg chg="add mod">
          <ac:chgData name="Eliot Mayer" userId="d21b4a5334933d85" providerId="LiveId" clId="{9EA153FB-C008-4017-B218-EDE327A4E347}" dt="2023-08-28T23:29:18.140" v="1273" actId="1076"/>
          <ac:spMkLst>
            <pc:docMk/>
            <pc:sldMk cId="3999954000" sldId="261"/>
            <ac:spMk id="2" creationId="{3BDC501E-D7F9-70C6-B99D-C634DA2737BD}"/>
          </ac:spMkLst>
        </pc:spChg>
        <pc:spChg chg="del mod">
          <ac:chgData name="Eliot Mayer" userId="d21b4a5334933d85" providerId="LiveId" clId="{9EA153FB-C008-4017-B218-EDE327A4E347}" dt="2023-08-27T21:39:10.225" v="329" actId="478"/>
          <ac:spMkLst>
            <pc:docMk/>
            <pc:sldMk cId="3999954000" sldId="261"/>
            <ac:spMk id="6" creationId="{5DD3E855-2BB7-4859-BCE9-4BBD9CB35617}"/>
          </ac:spMkLst>
        </pc:spChg>
        <pc:spChg chg="del mod">
          <ac:chgData name="Eliot Mayer" userId="d21b4a5334933d85" providerId="LiveId" clId="{9EA153FB-C008-4017-B218-EDE327A4E347}" dt="2023-08-27T21:38:56.186" v="327" actId="478"/>
          <ac:spMkLst>
            <pc:docMk/>
            <pc:sldMk cId="3999954000" sldId="261"/>
            <ac:spMk id="11" creationId="{3E09E4CC-6766-4E2B-A043-F4AED02F7CBC}"/>
          </ac:spMkLst>
        </pc:spChg>
        <pc:spChg chg="mod">
          <ac:chgData name="Eliot Mayer" userId="d21b4a5334933d85" providerId="LiveId" clId="{9EA153FB-C008-4017-B218-EDE327A4E347}" dt="2023-09-02T23:50:37.788" v="3623" actId="20577"/>
          <ac:spMkLst>
            <pc:docMk/>
            <pc:sldMk cId="3999954000" sldId="261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8-28T23:29:38.485" v="1274" actId="20577"/>
          <ac:spMkLst>
            <pc:docMk/>
            <pc:sldMk cId="3999954000" sldId="261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8-27T21:38:51.592" v="325" actId="478"/>
          <ac:picMkLst>
            <pc:docMk/>
            <pc:sldMk cId="3999954000" sldId="261"/>
            <ac:picMk id="8" creationId="{B9553C8B-9156-4210-A708-86616721AFBD}"/>
          </ac:picMkLst>
        </pc:picChg>
      </pc:sldChg>
      <pc:sldChg chg="addSp delSp modSp mod delAnim modAnim">
        <pc:chgData name="Eliot Mayer" userId="d21b4a5334933d85" providerId="LiveId" clId="{9EA153FB-C008-4017-B218-EDE327A4E347}" dt="2023-09-01T00:42:28.927" v="2242"/>
        <pc:sldMkLst>
          <pc:docMk/>
          <pc:sldMk cId="771156629" sldId="266"/>
        </pc:sldMkLst>
        <pc:spChg chg="del">
          <ac:chgData name="Eliot Mayer" userId="d21b4a5334933d85" providerId="LiveId" clId="{9EA153FB-C008-4017-B218-EDE327A4E347}" dt="2023-08-27T00:53:41.377" v="161" actId="478"/>
          <ac:spMkLst>
            <pc:docMk/>
            <pc:sldMk cId="771156629" sldId="266"/>
            <ac:spMk id="4" creationId="{4055F548-D3E9-4A0C-83C4-9E39D80A17DE}"/>
          </ac:spMkLst>
        </pc:spChg>
        <pc:spChg chg="del mod">
          <ac:chgData name="Eliot Mayer" userId="d21b4a5334933d85" providerId="LiveId" clId="{9EA153FB-C008-4017-B218-EDE327A4E347}" dt="2023-08-27T00:53:49.994" v="164" actId="478"/>
          <ac:spMkLst>
            <pc:docMk/>
            <pc:sldMk cId="771156629" sldId="266"/>
            <ac:spMk id="9" creationId="{431E46BB-D938-4260-BE9E-E01795395726}"/>
          </ac:spMkLst>
        </pc:spChg>
        <pc:spChg chg="mod">
          <ac:chgData name="Eliot Mayer" userId="d21b4a5334933d85" providerId="LiveId" clId="{9EA153FB-C008-4017-B218-EDE327A4E347}" dt="2023-09-01T00:37:38.969" v="2226" actId="20577"/>
          <ac:spMkLst>
            <pc:docMk/>
            <pc:sldMk cId="771156629" sldId="266"/>
            <ac:spMk id="47" creationId="{00000000-0000-0000-0000-000000000000}"/>
          </ac:spMkLst>
        </pc:spChg>
        <pc:picChg chg="add mod">
          <ac:chgData name="Eliot Mayer" userId="d21b4a5334933d85" providerId="LiveId" clId="{9EA153FB-C008-4017-B218-EDE327A4E347}" dt="2023-09-01T00:39:01.943" v="2231" actId="1076"/>
          <ac:picMkLst>
            <pc:docMk/>
            <pc:sldMk cId="771156629" sldId="266"/>
            <ac:picMk id="2" creationId="{55D133E4-E320-A81D-AEF0-5C2EC7CC145D}"/>
          </ac:picMkLst>
        </pc:picChg>
        <pc:picChg chg="add mod ord">
          <ac:chgData name="Eliot Mayer" userId="d21b4a5334933d85" providerId="LiveId" clId="{9EA153FB-C008-4017-B218-EDE327A4E347}" dt="2023-08-27T01:02:24.906" v="264" actId="14100"/>
          <ac:picMkLst>
            <pc:docMk/>
            <pc:sldMk cId="771156629" sldId="266"/>
            <ac:picMk id="3" creationId="{E4B4FB8F-831C-28D7-6C35-FA3B1A3797BF}"/>
          </ac:picMkLst>
        </pc:picChg>
        <pc:picChg chg="del">
          <ac:chgData name="Eliot Mayer" userId="d21b4a5334933d85" providerId="LiveId" clId="{9EA153FB-C008-4017-B218-EDE327A4E347}" dt="2023-08-27T00:53:44.791" v="162" actId="478"/>
          <ac:picMkLst>
            <pc:docMk/>
            <pc:sldMk cId="771156629" sldId="266"/>
            <ac:picMk id="6" creationId="{18DCEE02-29B6-4596-B19C-EFDA1B97E752}"/>
          </ac:picMkLst>
        </pc:picChg>
        <pc:picChg chg="add mod ord">
          <ac:chgData name="Eliot Mayer" userId="d21b4a5334933d85" providerId="LiveId" clId="{9EA153FB-C008-4017-B218-EDE327A4E347}" dt="2023-08-27T01:02:04.265" v="257" actId="167"/>
          <ac:picMkLst>
            <pc:docMk/>
            <pc:sldMk cId="771156629" sldId="266"/>
            <ac:picMk id="7" creationId="{C3793C8F-9EC0-FDD5-C2B3-D28EED9225E1}"/>
          </ac:picMkLst>
        </pc:picChg>
        <pc:picChg chg="add mod ord">
          <ac:chgData name="Eliot Mayer" userId="d21b4a5334933d85" providerId="LiveId" clId="{9EA153FB-C008-4017-B218-EDE327A4E347}" dt="2023-08-27T01:07:56.340" v="314" actId="692"/>
          <ac:picMkLst>
            <pc:docMk/>
            <pc:sldMk cId="771156629" sldId="266"/>
            <ac:picMk id="10" creationId="{AEF4643B-A29F-4549-EA54-4F074CE0749C}"/>
          </ac:picMkLst>
        </pc:picChg>
        <pc:picChg chg="add mod ord">
          <ac:chgData name="Eliot Mayer" userId="d21b4a5334933d85" providerId="LiveId" clId="{9EA153FB-C008-4017-B218-EDE327A4E347}" dt="2023-08-27T01:02:32.043" v="266" actId="1076"/>
          <ac:picMkLst>
            <pc:docMk/>
            <pc:sldMk cId="771156629" sldId="266"/>
            <ac:picMk id="12" creationId="{ECEA4360-85C8-3BEE-5605-D2F1916EDB18}"/>
          </ac:picMkLst>
        </pc:picChg>
        <pc:picChg chg="add del mod">
          <ac:chgData name="Eliot Mayer" userId="d21b4a5334933d85" providerId="LiveId" clId="{9EA153FB-C008-4017-B218-EDE327A4E347}" dt="2023-08-27T01:07:14.366" v="281" actId="478"/>
          <ac:picMkLst>
            <pc:docMk/>
            <pc:sldMk cId="771156629" sldId="266"/>
            <ac:picMk id="14" creationId="{4CBA6963-0761-E885-C19E-A9123F981834}"/>
          </ac:picMkLst>
        </pc:picChg>
        <pc:picChg chg="add mod">
          <ac:chgData name="Eliot Mayer" userId="d21b4a5334933d85" providerId="LiveId" clId="{9EA153FB-C008-4017-B218-EDE327A4E347}" dt="2023-08-27T01:07:45.780" v="299" actId="692"/>
          <ac:picMkLst>
            <pc:docMk/>
            <pc:sldMk cId="771156629" sldId="266"/>
            <ac:picMk id="16" creationId="{B2C7AFB7-95C0-63BE-0016-2D46D8BFE3EA}"/>
          </ac:picMkLst>
        </pc:picChg>
      </pc:sldChg>
      <pc:sldChg chg="modSp mod">
        <pc:chgData name="Eliot Mayer" userId="d21b4a5334933d85" providerId="LiveId" clId="{9EA153FB-C008-4017-B218-EDE327A4E347}" dt="2023-09-02T23:33:39.636" v="3478" actId="20577"/>
        <pc:sldMkLst>
          <pc:docMk/>
          <pc:sldMk cId="1665613090" sldId="271"/>
        </pc:sldMkLst>
        <pc:spChg chg="mod">
          <ac:chgData name="Eliot Mayer" userId="d21b4a5334933d85" providerId="LiveId" clId="{9EA153FB-C008-4017-B218-EDE327A4E347}" dt="2023-09-02T23:33:39.636" v="3478" actId="20577"/>
          <ac:spMkLst>
            <pc:docMk/>
            <pc:sldMk cId="1665613090" sldId="271"/>
            <ac:spMk id="3" creationId="{D3003204-2C19-498E-A74A-03A32806D393}"/>
          </ac:spMkLst>
        </pc:spChg>
      </pc:sldChg>
      <pc:sldChg chg="del">
        <pc:chgData name="Eliot Mayer" userId="d21b4a5334933d85" providerId="LiveId" clId="{9EA153FB-C008-4017-B218-EDE327A4E347}" dt="2023-08-27T21:39:34.372" v="343" actId="47"/>
        <pc:sldMkLst>
          <pc:docMk/>
          <pc:sldMk cId="1064279100" sldId="272"/>
        </pc:sldMkLst>
      </pc:sldChg>
      <pc:sldChg chg="addSp delSp modSp add mod delAnim modAnim">
        <pc:chgData name="Eliot Mayer" userId="d21b4a5334933d85" providerId="LiveId" clId="{9EA153FB-C008-4017-B218-EDE327A4E347}" dt="2023-09-01T23:55:08.019" v="2856" actId="6549"/>
        <pc:sldMkLst>
          <pc:docMk/>
          <pc:sldMk cId="1778045388" sldId="272"/>
        </pc:sldMkLst>
        <pc:spChg chg="add mod">
          <ac:chgData name="Eliot Mayer" userId="d21b4a5334933d85" providerId="LiveId" clId="{9EA153FB-C008-4017-B218-EDE327A4E347}" dt="2023-08-28T23:33:45.179" v="1495" actId="1076"/>
          <ac:spMkLst>
            <pc:docMk/>
            <pc:sldMk cId="1778045388" sldId="272"/>
            <ac:spMk id="2" creationId="{B0E37994-15A8-93ED-7ED8-BBDDEE2B0D6F}"/>
          </ac:spMkLst>
        </pc:spChg>
        <pc:spChg chg="add del mod">
          <ac:chgData name="Eliot Mayer" userId="d21b4a5334933d85" providerId="LiveId" clId="{9EA153FB-C008-4017-B218-EDE327A4E347}" dt="2023-08-28T23:34:11.935" v="1505" actId="478"/>
          <ac:spMkLst>
            <pc:docMk/>
            <pc:sldMk cId="1778045388" sldId="272"/>
            <ac:spMk id="4" creationId="{F603A8A0-5CA3-D5BA-A893-C6C2727A7985}"/>
          </ac:spMkLst>
        </pc:spChg>
        <pc:spChg chg="add mod">
          <ac:chgData name="Eliot Mayer" userId="d21b4a5334933d85" providerId="LiveId" clId="{9EA153FB-C008-4017-B218-EDE327A4E347}" dt="2023-09-01T23:55:08.019" v="2856" actId="6549"/>
          <ac:spMkLst>
            <pc:docMk/>
            <pc:sldMk cId="1778045388" sldId="272"/>
            <ac:spMk id="5" creationId="{B2068DD1-2D51-E807-D049-ADB6EF794397}"/>
          </ac:spMkLst>
        </pc:spChg>
        <pc:spChg chg="del">
          <ac:chgData name="Eliot Mayer" userId="d21b4a5334933d85" providerId="LiveId" clId="{9EA153FB-C008-4017-B218-EDE327A4E347}" dt="2023-08-28T23:33:12.004" v="1462" actId="478"/>
          <ac:spMkLst>
            <pc:docMk/>
            <pc:sldMk cId="1778045388" sldId="272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8-28T23:33:19.084" v="1464" actId="1076"/>
          <ac:spMkLst>
            <pc:docMk/>
            <pc:sldMk cId="1778045388" sldId="272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8-28T23:31:44.175" v="1338" actId="20577"/>
          <ac:spMkLst>
            <pc:docMk/>
            <pc:sldMk cId="1778045388" sldId="272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8-28T23:33:07.780" v="1461" actId="478"/>
          <ac:picMkLst>
            <pc:docMk/>
            <pc:sldMk cId="1778045388" sldId="272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8-28T23:41:25.365" v="1650" actId="1076"/>
          <ac:picMkLst>
            <pc:docMk/>
            <pc:sldMk cId="1778045388" sldId="272"/>
            <ac:picMk id="7" creationId="{14BA127B-1544-81C8-3DE8-D75E92EFC766}"/>
          </ac:picMkLst>
        </pc:picChg>
        <pc:picChg chg="add mod">
          <ac:chgData name="Eliot Mayer" userId="d21b4a5334933d85" providerId="LiveId" clId="{9EA153FB-C008-4017-B218-EDE327A4E347}" dt="2023-08-28T23:41:30.668" v="1652" actId="1076"/>
          <ac:picMkLst>
            <pc:docMk/>
            <pc:sldMk cId="1778045388" sldId="272"/>
            <ac:picMk id="9" creationId="{D83A9236-6F31-64FA-2325-F9CC306D876E}"/>
          </ac:picMkLst>
        </pc:picChg>
        <pc:picChg chg="add mod">
          <ac:chgData name="Eliot Mayer" userId="d21b4a5334933d85" providerId="LiveId" clId="{9EA153FB-C008-4017-B218-EDE327A4E347}" dt="2023-08-28T23:41:37.517" v="1654" actId="14100"/>
          <ac:picMkLst>
            <pc:docMk/>
            <pc:sldMk cId="1778045388" sldId="272"/>
            <ac:picMk id="11" creationId="{DA76038B-CD9D-FF82-C6D2-94B0CEF153B4}"/>
          </ac:picMkLst>
        </pc:picChg>
      </pc:sldChg>
      <pc:sldChg chg="addSp delSp modSp add mod delAnim modAnim">
        <pc:chgData name="Eliot Mayer" userId="d21b4a5334933d85" providerId="LiveId" clId="{9EA153FB-C008-4017-B218-EDE327A4E347}" dt="2023-09-02T23:44:16.373" v="3565" actId="20577"/>
        <pc:sldMkLst>
          <pc:docMk/>
          <pc:sldMk cId="306667847" sldId="273"/>
        </pc:sldMkLst>
        <pc:spChg chg="add mod">
          <ac:chgData name="Eliot Mayer" userId="d21b4a5334933d85" providerId="LiveId" clId="{9EA153FB-C008-4017-B218-EDE327A4E347}" dt="2023-08-27T21:44:12.391" v="557" actId="20577"/>
          <ac:spMkLst>
            <pc:docMk/>
            <pc:sldMk cId="306667847" sldId="273"/>
            <ac:spMk id="5" creationId="{9A0CC67D-728A-EC91-C350-A6F9A848B401}"/>
          </ac:spMkLst>
        </pc:spChg>
        <pc:spChg chg="add mod">
          <ac:chgData name="Eliot Mayer" userId="d21b4a5334933d85" providerId="LiveId" clId="{9EA153FB-C008-4017-B218-EDE327A4E347}" dt="2023-09-02T23:43:51.131" v="3528" actId="1076"/>
          <ac:spMkLst>
            <pc:docMk/>
            <pc:sldMk cId="306667847" sldId="273"/>
            <ac:spMk id="9" creationId="{F26D584A-A2EF-D8DF-FC7C-8EDEB9758F13}"/>
          </ac:spMkLst>
        </pc:spChg>
        <pc:spChg chg="add mod">
          <ac:chgData name="Eliot Mayer" userId="d21b4a5334933d85" providerId="LiveId" clId="{9EA153FB-C008-4017-B218-EDE327A4E347}" dt="2023-09-02T23:44:16.373" v="3565" actId="20577"/>
          <ac:spMkLst>
            <pc:docMk/>
            <pc:sldMk cId="306667847" sldId="273"/>
            <ac:spMk id="10" creationId="{D91B99A7-385C-0C76-5ABC-E6051536326D}"/>
          </ac:spMkLst>
        </pc:spChg>
        <pc:spChg chg="mod">
          <ac:chgData name="Eliot Mayer" userId="d21b4a5334933d85" providerId="LiveId" clId="{9EA153FB-C008-4017-B218-EDE327A4E347}" dt="2023-08-27T21:42:09.221" v="487" actId="14100"/>
          <ac:spMkLst>
            <pc:docMk/>
            <pc:sldMk cId="306667847" sldId="273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9-02T23:41:43.612" v="3495" actId="1076"/>
          <ac:spMkLst>
            <pc:docMk/>
            <pc:sldMk cId="306667847" sldId="273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8-27T21:40:08.661" v="365" actId="20577"/>
          <ac:spMkLst>
            <pc:docMk/>
            <pc:sldMk cId="306667847" sldId="273"/>
            <ac:spMk id="48" creationId="{00000000-0000-0000-0000-000000000000}"/>
          </ac:spMkLst>
        </pc:spChg>
        <pc:picChg chg="add mod">
          <ac:chgData name="Eliot Mayer" userId="d21b4a5334933d85" providerId="LiveId" clId="{9EA153FB-C008-4017-B218-EDE327A4E347}" dt="2023-08-27T21:42:15.509" v="488" actId="14100"/>
          <ac:picMkLst>
            <pc:docMk/>
            <pc:sldMk cId="306667847" sldId="273"/>
            <ac:picMk id="2" creationId="{F73E2D20-8CD4-3D90-8E59-E55CA36FA8AA}"/>
          </ac:picMkLst>
        </pc:picChg>
        <pc:picChg chg="del">
          <ac:chgData name="Eliot Mayer" userId="d21b4a5334933d85" providerId="LiveId" clId="{9EA153FB-C008-4017-B218-EDE327A4E347}" dt="2023-08-27T21:40:11.551" v="366" actId="478"/>
          <ac:picMkLst>
            <pc:docMk/>
            <pc:sldMk cId="306667847" sldId="273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8-27T21:43:20.205" v="495" actId="1076"/>
          <ac:picMkLst>
            <pc:docMk/>
            <pc:sldMk cId="306667847" sldId="273"/>
            <ac:picMk id="4" creationId="{078B80F9-A45B-99CC-FB22-57536C2946BF}"/>
          </ac:picMkLst>
        </pc:picChg>
        <pc:picChg chg="add mod">
          <ac:chgData name="Eliot Mayer" userId="d21b4a5334933d85" providerId="LiveId" clId="{9EA153FB-C008-4017-B218-EDE327A4E347}" dt="2023-09-02T23:42:56.211" v="3499" actId="1076"/>
          <ac:picMkLst>
            <pc:docMk/>
            <pc:sldMk cId="306667847" sldId="273"/>
            <ac:picMk id="6" creationId="{F96131D5-29A9-8210-9352-44015CE6E6DC}"/>
          </ac:picMkLst>
        </pc:picChg>
        <pc:picChg chg="add mod">
          <ac:chgData name="Eliot Mayer" userId="d21b4a5334933d85" providerId="LiveId" clId="{9EA153FB-C008-4017-B218-EDE327A4E347}" dt="2023-09-02T23:43:01.259" v="3502" actId="1076"/>
          <ac:picMkLst>
            <pc:docMk/>
            <pc:sldMk cId="306667847" sldId="273"/>
            <ac:picMk id="8" creationId="{51754816-3C66-13C5-F3D2-DA63AC592916}"/>
          </ac:picMkLst>
        </pc:picChg>
      </pc:sldChg>
      <pc:sldChg chg="del">
        <pc:chgData name="Eliot Mayer" userId="d21b4a5334933d85" providerId="LiveId" clId="{9EA153FB-C008-4017-B218-EDE327A4E347}" dt="2023-08-27T21:39:48.897" v="346" actId="47"/>
        <pc:sldMkLst>
          <pc:docMk/>
          <pc:sldMk cId="2699508181" sldId="273"/>
        </pc:sldMkLst>
      </pc:sldChg>
      <pc:sldChg chg="addSp delSp modSp add mod ord delAnim modAnim">
        <pc:chgData name="Eliot Mayer" userId="d21b4a5334933d85" providerId="LiveId" clId="{9EA153FB-C008-4017-B218-EDE327A4E347}" dt="2023-09-03T15:48:48.741" v="3757" actId="1076"/>
        <pc:sldMkLst>
          <pc:docMk/>
          <pc:sldMk cId="546134090" sldId="274"/>
        </pc:sldMkLst>
        <pc:spChg chg="add mod">
          <ac:chgData name="Eliot Mayer" userId="d21b4a5334933d85" providerId="LiveId" clId="{9EA153FB-C008-4017-B218-EDE327A4E347}" dt="2023-09-01T11:33:19.093" v="2532" actId="1076"/>
          <ac:spMkLst>
            <pc:docMk/>
            <pc:sldMk cId="546134090" sldId="274"/>
            <ac:spMk id="2" creationId="{23F15C8B-D548-3FB7-F41E-F29F4927E4F7}"/>
          </ac:spMkLst>
        </pc:spChg>
        <pc:spChg chg="add mod">
          <ac:chgData name="Eliot Mayer" userId="d21b4a5334933d85" providerId="LiveId" clId="{9EA153FB-C008-4017-B218-EDE327A4E347}" dt="2023-09-03T15:48:43.917" v="3756" actId="1076"/>
          <ac:spMkLst>
            <pc:docMk/>
            <pc:sldMk cId="546134090" sldId="274"/>
            <ac:spMk id="4" creationId="{AED2157D-A4D6-0383-42E6-2F4F14938FC8}"/>
          </ac:spMkLst>
        </pc:spChg>
        <pc:spChg chg="add mod">
          <ac:chgData name="Eliot Mayer" userId="d21b4a5334933d85" providerId="LiveId" clId="{9EA153FB-C008-4017-B218-EDE327A4E347}" dt="2023-09-03T15:48:48.741" v="3757" actId="1076"/>
          <ac:spMkLst>
            <pc:docMk/>
            <pc:sldMk cId="546134090" sldId="274"/>
            <ac:spMk id="5" creationId="{1A62168C-7810-DF24-4526-A6F826E8DE0D}"/>
          </ac:spMkLst>
        </pc:spChg>
        <pc:spChg chg="add mod">
          <ac:chgData name="Eliot Mayer" userId="d21b4a5334933d85" providerId="LiveId" clId="{9EA153FB-C008-4017-B218-EDE327A4E347}" dt="2023-09-03T15:47:13.565" v="3750" actId="571"/>
          <ac:spMkLst>
            <pc:docMk/>
            <pc:sldMk cId="546134090" sldId="274"/>
            <ac:spMk id="6" creationId="{10E13A76-BF2E-EEDE-7A57-82315DCCBE52}"/>
          </ac:spMkLst>
        </pc:spChg>
        <pc:spChg chg="add mod">
          <ac:chgData name="Eliot Mayer" userId="d21b4a5334933d85" providerId="LiveId" clId="{9EA153FB-C008-4017-B218-EDE327A4E347}" dt="2023-09-03T15:48:39.853" v="3755" actId="1076"/>
          <ac:spMkLst>
            <pc:docMk/>
            <pc:sldMk cId="546134090" sldId="274"/>
            <ac:spMk id="7" creationId="{7C3A2AD3-1112-C527-CD03-00AA5C99849F}"/>
          </ac:spMkLst>
        </pc:spChg>
        <pc:spChg chg="add mod">
          <ac:chgData name="Eliot Mayer" userId="d21b4a5334933d85" providerId="LiveId" clId="{9EA153FB-C008-4017-B218-EDE327A4E347}" dt="2023-09-03T15:48:03.349" v="3753" actId="571"/>
          <ac:spMkLst>
            <pc:docMk/>
            <pc:sldMk cId="546134090" sldId="274"/>
            <ac:spMk id="8" creationId="{75950EEE-F659-5CF8-858A-DCECB30B14E5}"/>
          </ac:spMkLst>
        </pc:spChg>
        <pc:spChg chg="del">
          <ac:chgData name="Eliot Mayer" userId="d21b4a5334933d85" providerId="LiveId" clId="{9EA153FB-C008-4017-B218-EDE327A4E347}" dt="2023-08-27T21:48:18.186" v="615" actId="478"/>
          <ac:spMkLst>
            <pc:docMk/>
            <pc:sldMk cId="546134090" sldId="274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8-28T00:30:04.550" v="760" actId="20577"/>
          <ac:spMkLst>
            <pc:docMk/>
            <pc:sldMk cId="546134090" sldId="274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11:33:07.733" v="2530" actId="20577"/>
          <ac:spMkLst>
            <pc:docMk/>
            <pc:sldMk cId="546134090" sldId="274"/>
            <ac:spMk id="48" creationId="{00000000-0000-0000-0000-000000000000}"/>
          </ac:spMkLst>
        </pc:spChg>
        <pc:picChg chg="add mod">
          <ac:chgData name="Eliot Mayer" userId="d21b4a5334933d85" providerId="LiveId" clId="{9EA153FB-C008-4017-B218-EDE327A4E347}" dt="2023-08-28T00:29:26.448" v="731" actId="1076"/>
          <ac:picMkLst>
            <pc:docMk/>
            <pc:sldMk cId="546134090" sldId="274"/>
            <ac:picMk id="3" creationId="{C596C1BA-239A-2A92-28A6-0D3D4F6B1AB8}"/>
          </ac:picMkLst>
        </pc:picChg>
        <pc:picChg chg="del">
          <ac:chgData name="Eliot Mayer" userId="d21b4a5334933d85" providerId="LiveId" clId="{9EA153FB-C008-4017-B218-EDE327A4E347}" dt="2023-08-27T21:47:19.440" v="610" actId="478"/>
          <ac:picMkLst>
            <pc:docMk/>
            <pc:sldMk cId="546134090" sldId="274"/>
            <ac:picMk id="3" creationId="{CB8A7F59-423C-4C2A-B1DF-7CCC98F810ED}"/>
          </ac:picMkLst>
        </pc:picChg>
        <pc:picChg chg="add del mod">
          <ac:chgData name="Eliot Mayer" userId="d21b4a5334933d85" providerId="LiveId" clId="{9EA153FB-C008-4017-B218-EDE327A4E347}" dt="2023-08-28T00:20:54.346" v="661" actId="478"/>
          <ac:picMkLst>
            <pc:docMk/>
            <pc:sldMk cId="546134090" sldId="274"/>
            <ac:picMk id="4" creationId="{EA0748FD-0CCC-439B-7396-0CA05A770167}"/>
          </ac:picMkLst>
        </pc:picChg>
      </pc:sldChg>
      <pc:sldChg chg="del">
        <pc:chgData name="Eliot Mayer" userId="d21b4a5334933d85" providerId="LiveId" clId="{9EA153FB-C008-4017-B218-EDE327A4E347}" dt="2023-08-27T21:39:39.693" v="344" actId="47"/>
        <pc:sldMkLst>
          <pc:docMk/>
          <pc:sldMk cId="1048919327" sldId="274"/>
        </pc:sldMkLst>
      </pc:sldChg>
      <pc:sldChg chg="modSp add del mod">
        <pc:chgData name="Eliot Mayer" userId="d21b4a5334933d85" providerId="LiveId" clId="{9EA153FB-C008-4017-B218-EDE327A4E347}" dt="2023-09-01T00:35:26.603" v="2193" actId="47"/>
        <pc:sldMkLst>
          <pc:docMk/>
          <pc:sldMk cId="1485723467" sldId="275"/>
        </pc:sldMkLst>
        <pc:spChg chg="mod">
          <ac:chgData name="Eliot Mayer" userId="d21b4a5334933d85" providerId="LiveId" clId="{9EA153FB-C008-4017-B218-EDE327A4E347}" dt="2023-09-01T00:25:43.279" v="2026" actId="20577"/>
          <ac:spMkLst>
            <pc:docMk/>
            <pc:sldMk cId="1485723467" sldId="275"/>
            <ac:spMk id="48" creationId="{00000000-0000-0000-0000-000000000000}"/>
          </ac:spMkLst>
        </pc:spChg>
      </pc:sldChg>
      <pc:sldChg chg="addSp delSp modSp add mod ord delAnim modAnim">
        <pc:chgData name="Eliot Mayer" userId="d21b4a5334933d85" providerId="LiveId" clId="{9EA153FB-C008-4017-B218-EDE327A4E347}" dt="2023-09-02T00:16:29.333" v="3015"/>
        <pc:sldMkLst>
          <pc:docMk/>
          <pc:sldMk cId="2953190254" sldId="276"/>
        </pc:sldMkLst>
        <pc:spChg chg="add del mod">
          <ac:chgData name="Eliot Mayer" userId="d21b4a5334933d85" providerId="LiveId" clId="{9EA153FB-C008-4017-B218-EDE327A4E347}" dt="2023-09-01T00:09:58.807" v="1704"/>
          <ac:spMkLst>
            <pc:docMk/>
            <pc:sldMk cId="2953190254" sldId="276"/>
            <ac:spMk id="2" creationId="{5E58EC55-D544-2D76-6DE0-E1DD14112F3E}"/>
          </ac:spMkLst>
        </pc:spChg>
        <pc:spChg chg="add del mod">
          <ac:chgData name="Eliot Mayer" userId="d21b4a5334933d85" providerId="LiveId" clId="{9EA153FB-C008-4017-B218-EDE327A4E347}" dt="2023-09-01T00:12:24.319" v="1743" actId="478"/>
          <ac:spMkLst>
            <pc:docMk/>
            <pc:sldMk cId="2953190254" sldId="276"/>
            <ac:spMk id="9" creationId="{47DC22FA-D30F-E122-D990-846C34BC681F}"/>
          </ac:spMkLst>
        </pc:spChg>
        <pc:spChg chg="mod">
          <ac:chgData name="Eliot Mayer" userId="d21b4a5334933d85" providerId="LiveId" clId="{9EA153FB-C008-4017-B218-EDE327A4E347}" dt="2023-09-01T00:13:00.325" v="1753" actId="1076"/>
          <ac:spMkLst>
            <pc:docMk/>
            <pc:sldMk cId="2953190254" sldId="276"/>
            <ac:spMk id="12" creationId="{085708CD-5FCA-4C5B-9E35-1B0747E5EDF3}"/>
          </ac:spMkLst>
        </pc:spChg>
        <pc:spChg chg="del mod">
          <ac:chgData name="Eliot Mayer" userId="d21b4a5334933d85" providerId="LiveId" clId="{9EA153FB-C008-4017-B218-EDE327A4E347}" dt="2023-09-01T00:12:19.685" v="1742" actId="478"/>
          <ac:spMkLst>
            <pc:docMk/>
            <pc:sldMk cId="2953190254" sldId="276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00:09:11.917" v="1699" actId="20577"/>
          <ac:spMkLst>
            <pc:docMk/>
            <pc:sldMk cId="2953190254" sldId="276"/>
            <ac:spMk id="48" creationId="{00000000-0000-0000-0000-000000000000}"/>
          </ac:spMkLst>
        </pc:spChg>
        <pc:graphicFrameChg chg="add del mod">
          <ac:chgData name="Eliot Mayer" userId="d21b4a5334933d85" providerId="LiveId" clId="{9EA153FB-C008-4017-B218-EDE327A4E347}" dt="2023-09-01T00:09:58.807" v="1704"/>
          <ac:graphicFrameMkLst>
            <pc:docMk/>
            <pc:sldMk cId="2953190254" sldId="276"/>
            <ac:graphicFrameMk id="4" creationId="{6FD80E03-BC6F-85C8-D841-1ACBD4287DFA}"/>
          </ac:graphicFrameMkLst>
        </pc:graphicFrameChg>
        <pc:picChg chg="del">
          <ac:chgData name="Eliot Mayer" userId="d21b4a5334933d85" providerId="LiveId" clId="{9EA153FB-C008-4017-B218-EDE327A4E347}" dt="2023-09-01T00:09:15.887" v="1700" actId="478"/>
          <ac:picMkLst>
            <pc:docMk/>
            <pc:sldMk cId="2953190254" sldId="276"/>
            <ac:picMk id="3" creationId="{CB8A7F59-423C-4C2A-B1DF-7CCC98F810ED}"/>
          </ac:picMkLst>
        </pc:picChg>
        <pc:picChg chg="add del mod">
          <ac:chgData name="Eliot Mayer" userId="d21b4a5334933d85" providerId="LiveId" clId="{9EA153FB-C008-4017-B218-EDE327A4E347}" dt="2023-09-01T00:10:13.637" v="1707" actId="478"/>
          <ac:picMkLst>
            <pc:docMk/>
            <pc:sldMk cId="2953190254" sldId="276"/>
            <ac:picMk id="5" creationId="{DE6DFA4B-83BB-B323-C56E-858BA506026E}"/>
          </ac:picMkLst>
        </pc:picChg>
        <pc:picChg chg="add mod">
          <ac:chgData name="Eliot Mayer" userId="d21b4a5334933d85" providerId="LiveId" clId="{9EA153FB-C008-4017-B218-EDE327A4E347}" dt="2023-09-01T00:12:47.524" v="1749" actId="1076"/>
          <ac:picMkLst>
            <pc:docMk/>
            <pc:sldMk cId="2953190254" sldId="276"/>
            <ac:picMk id="7" creationId="{B20F727B-7E24-F89B-0898-07D120008753}"/>
          </ac:picMkLst>
        </pc:picChg>
      </pc:sldChg>
      <pc:sldChg chg="addSp delSp modSp add mod ord delAnim modAnim">
        <pc:chgData name="Eliot Mayer" userId="d21b4a5334933d85" providerId="LiveId" clId="{9EA153FB-C008-4017-B218-EDE327A4E347}" dt="2023-09-21T23:19:18.960" v="4321"/>
        <pc:sldMkLst>
          <pc:docMk/>
          <pc:sldMk cId="939458958" sldId="277"/>
        </pc:sldMkLst>
        <pc:spChg chg="add mod ord">
          <ac:chgData name="Eliot Mayer" userId="d21b4a5334933d85" providerId="LiveId" clId="{9EA153FB-C008-4017-B218-EDE327A4E347}" dt="2023-09-21T23:17:51.197" v="4316" actId="1076"/>
          <ac:spMkLst>
            <pc:docMk/>
            <pc:sldMk cId="939458958" sldId="277"/>
            <ac:spMk id="2" creationId="{18805D95-83C1-BE99-2E19-7EE964DA19F5}"/>
          </ac:spMkLst>
        </pc:spChg>
        <pc:spChg chg="add mod">
          <ac:chgData name="Eliot Mayer" userId="d21b4a5334933d85" providerId="LiveId" clId="{9EA153FB-C008-4017-B218-EDE327A4E347}" dt="2023-09-02T00:41:17.182" v="3239" actId="1076"/>
          <ac:spMkLst>
            <pc:docMk/>
            <pc:sldMk cId="939458958" sldId="277"/>
            <ac:spMk id="6" creationId="{1B3724D3-3A1C-CC80-EC56-4F4F6780D5FE}"/>
          </ac:spMkLst>
        </pc:spChg>
        <pc:spChg chg="mod">
          <ac:chgData name="Eliot Mayer" userId="d21b4a5334933d85" providerId="LiveId" clId="{9EA153FB-C008-4017-B218-EDE327A4E347}" dt="2023-09-21T23:17:01.854" v="4312" actId="14100"/>
          <ac:spMkLst>
            <pc:docMk/>
            <pc:sldMk cId="939458958" sldId="277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9-03T11:45:22.220" v="3739" actId="20577"/>
          <ac:spMkLst>
            <pc:docMk/>
            <pc:sldMk cId="939458958" sldId="277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00:49:21.391" v="2320" actId="20577"/>
          <ac:spMkLst>
            <pc:docMk/>
            <pc:sldMk cId="939458958" sldId="277"/>
            <ac:spMk id="48" creationId="{00000000-0000-0000-0000-000000000000}"/>
          </ac:spMkLst>
        </pc:spChg>
        <pc:graphicFrameChg chg="add del mod">
          <ac:chgData name="Eliot Mayer" userId="d21b4a5334933d85" providerId="LiveId" clId="{9EA153FB-C008-4017-B218-EDE327A4E347}" dt="2023-09-01T00:48:01.121" v="2260" actId="478"/>
          <ac:graphicFrameMkLst>
            <pc:docMk/>
            <pc:sldMk cId="939458958" sldId="277"/>
            <ac:graphicFrameMk id="2" creationId="{50AA3EBE-72DA-4E01-B384-853804A42E93}"/>
          </ac:graphicFrameMkLst>
        </pc:graphicFrameChg>
        <pc:graphicFrameChg chg="add del mod">
          <ac:chgData name="Eliot Mayer" userId="d21b4a5334933d85" providerId="LiveId" clId="{9EA153FB-C008-4017-B218-EDE327A4E347}" dt="2023-09-21T23:16:03.331" v="4301" actId="478"/>
          <ac:graphicFrameMkLst>
            <pc:docMk/>
            <pc:sldMk cId="939458958" sldId="277"/>
            <ac:graphicFrameMk id="3" creationId="{50AA3EBE-72DA-4E01-B384-853804A42E93}"/>
          </ac:graphicFrameMkLst>
        </pc:graphicFrameChg>
        <pc:picChg chg="del">
          <ac:chgData name="Eliot Mayer" userId="d21b4a5334933d85" providerId="LiveId" clId="{9EA153FB-C008-4017-B218-EDE327A4E347}" dt="2023-09-01T00:47:52.587" v="2257" actId="478"/>
          <ac:picMkLst>
            <pc:docMk/>
            <pc:sldMk cId="939458958" sldId="277"/>
            <ac:picMk id="3" creationId="{CB8A7F59-423C-4C2A-B1DF-7CCC98F810ED}"/>
          </ac:picMkLst>
        </pc:picChg>
        <pc:picChg chg="add del mod ord">
          <ac:chgData name="Eliot Mayer" userId="d21b4a5334933d85" providerId="LiveId" clId="{9EA153FB-C008-4017-B218-EDE327A4E347}" dt="2023-09-21T23:16:36.267" v="4305" actId="478"/>
          <ac:picMkLst>
            <pc:docMk/>
            <pc:sldMk cId="939458958" sldId="277"/>
            <ac:picMk id="5" creationId="{F2C63BDE-4AF9-D681-4AC5-2750136E8EF5}"/>
          </ac:picMkLst>
        </pc:picChg>
        <pc:picChg chg="add mod">
          <ac:chgData name="Eliot Mayer" userId="d21b4a5334933d85" providerId="LiveId" clId="{9EA153FB-C008-4017-B218-EDE327A4E347}" dt="2023-09-21T23:16:51.933" v="4309" actId="1076"/>
          <ac:picMkLst>
            <pc:docMk/>
            <pc:sldMk cId="939458958" sldId="277"/>
            <ac:picMk id="7" creationId="{D1C244F7-4F62-A750-BD6F-750CDC77F5B0}"/>
          </ac:picMkLst>
        </pc:picChg>
        <pc:picChg chg="add mod">
          <ac:chgData name="Eliot Mayer" userId="d21b4a5334933d85" providerId="LiveId" clId="{9EA153FB-C008-4017-B218-EDE327A4E347}" dt="2023-09-02T22:56:50.382" v="3249" actId="1076"/>
          <ac:picMkLst>
            <pc:docMk/>
            <pc:sldMk cId="939458958" sldId="277"/>
            <ac:picMk id="8" creationId="{B38B7969-2308-40A7-F435-9E8857D80C4C}"/>
          </ac:picMkLst>
        </pc:picChg>
      </pc:sldChg>
      <pc:sldChg chg="addSp delSp modSp add mod ord delAnim modAnim">
        <pc:chgData name="Eliot Mayer" userId="d21b4a5334933d85" providerId="LiveId" clId="{9EA153FB-C008-4017-B218-EDE327A4E347}" dt="2023-09-20T21:12:51.238" v="4296" actId="1076"/>
        <pc:sldMkLst>
          <pc:docMk/>
          <pc:sldMk cId="2093886691" sldId="278"/>
        </pc:sldMkLst>
        <pc:spChg chg="add mod">
          <ac:chgData name="Eliot Mayer" userId="d21b4a5334933d85" providerId="LiveId" clId="{9EA153FB-C008-4017-B218-EDE327A4E347}" dt="2023-09-20T21:12:14.722" v="4295" actId="20577"/>
          <ac:spMkLst>
            <pc:docMk/>
            <pc:sldMk cId="2093886691" sldId="278"/>
            <ac:spMk id="2" creationId="{69951FAA-D9F5-681D-9014-0BCEA8D9A0E9}"/>
          </ac:spMkLst>
        </pc:spChg>
        <pc:spChg chg="add mod">
          <ac:chgData name="Eliot Mayer" userId="d21b4a5334933d85" providerId="LiveId" clId="{9EA153FB-C008-4017-B218-EDE327A4E347}" dt="2023-09-01T00:22:44.270" v="1983" actId="1076"/>
          <ac:spMkLst>
            <pc:docMk/>
            <pc:sldMk cId="2093886691" sldId="278"/>
            <ac:spMk id="3" creationId="{C0DB9912-9782-CDD0-4071-ACE3F8C4F8F7}"/>
          </ac:spMkLst>
        </pc:spChg>
        <pc:spChg chg="del">
          <ac:chgData name="Eliot Mayer" userId="d21b4a5334933d85" providerId="LiveId" clId="{9EA153FB-C008-4017-B218-EDE327A4E347}" dt="2023-09-01T00:13:53.374" v="1756" actId="478"/>
          <ac:spMkLst>
            <pc:docMk/>
            <pc:sldMk cId="2093886691" sldId="278"/>
            <ac:spMk id="12" creationId="{085708CD-5FCA-4C5B-9E35-1B0747E5EDF3}"/>
          </ac:spMkLst>
        </pc:spChg>
        <pc:picChg chg="add del mod">
          <ac:chgData name="Eliot Mayer" userId="d21b4a5334933d85" providerId="LiveId" clId="{9EA153FB-C008-4017-B218-EDE327A4E347}" dt="2023-09-01T00:24:07.902" v="1991" actId="478"/>
          <ac:picMkLst>
            <pc:docMk/>
            <pc:sldMk cId="2093886691" sldId="278"/>
            <ac:picMk id="5" creationId="{08BE4E2D-5CF7-F945-2C5B-EC6E519AC3B8}"/>
          </ac:picMkLst>
        </pc:picChg>
        <pc:picChg chg="del">
          <ac:chgData name="Eliot Mayer" userId="d21b4a5334933d85" providerId="LiveId" clId="{9EA153FB-C008-4017-B218-EDE327A4E347}" dt="2023-09-01T00:13:49.198" v="1755" actId="478"/>
          <ac:picMkLst>
            <pc:docMk/>
            <pc:sldMk cId="2093886691" sldId="278"/>
            <ac:picMk id="7" creationId="{B20F727B-7E24-F89B-0898-07D120008753}"/>
          </ac:picMkLst>
        </pc:picChg>
        <pc:picChg chg="add mod">
          <ac:chgData name="Eliot Mayer" userId="d21b4a5334933d85" providerId="LiveId" clId="{9EA153FB-C008-4017-B218-EDE327A4E347}" dt="2023-09-20T21:12:51.238" v="4296" actId="1076"/>
          <ac:picMkLst>
            <pc:docMk/>
            <pc:sldMk cId="2093886691" sldId="278"/>
            <ac:picMk id="8" creationId="{393DBF19-5307-8F40-7DD4-F14C7F258C07}"/>
          </ac:picMkLst>
        </pc:picChg>
      </pc:sldChg>
      <pc:sldChg chg="addSp delSp modSp add mod delAnim">
        <pc:chgData name="Eliot Mayer" userId="d21b4a5334933d85" providerId="LiveId" clId="{9EA153FB-C008-4017-B218-EDE327A4E347}" dt="2023-09-01T00:27:14.615" v="2060" actId="1076"/>
        <pc:sldMkLst>
          <pc:docMk/>
          <pc:sldMk cId="2068470111" sldId="279"/>
        </pc:sldMkLst>
        <pc:spChg chg="add del mod">
          <ac:chgData name="Eliot Mayer" userId="d21b4a5334933d85" providerId="LiveId" clId="{9EA153FB-C008-4017-B218-EDE327A4E347}" dt="2023-09-01T00:26:09.382" v="2029" actId="478"/>
          <ac:spMkLst>
            <pc:docMk/>
            <pc:sldMk cId="2068470111" sldId="279"/>
            <ac:spMk id="4" creationId="{F1B40BCA-C0E0-698C-9935-1198D40DF4E4}"/>
          </ac:spMkLst>
        </pc:spChg>
        <pc:spChg chg="del">
          <ac:chgData name="Eliot Mayer" userId="d21b4a5334933d85" providerId="LiveId" clId="{9EA153FB-C008-4017-B218-EDE327A4E347}" dt="2023-09-01T00:26:14.719" v="2031" actId="478"/>
          <ac:spMkLst>
            <pc:docMk/>
            <pc:sldMk cId="2068470111" sldId="279"/>
            <ac:spMk id="12" creationId="{085708CD-5FCA-4C5B-9E35-1B0747E5EDF3}"/>
          </ac:spMkLst>
        </pc:spChg>
        <pc:spChg chg="del">
          <ac:chgData name="Eliot Mayer" userId="d21b4a5334933d85" providerId="LiveId" clId="{9EA153FB-C008-4017-B218-EDE327A4E347}" dt="2023-09-01T00:26:07.507" v="2028" actId="478"/>
          <ac:spMkLst>
            <pc:docMk/>
            <pc:sldMk cId="2068470111" sldId="279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00:27:09.926" v="2059" actId="20577"/>
          <ac:spMkLst>
            <pc:docMk/>
            <pc:sldMk cId="2068470111" sldId="279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1T00:26:10.350" v="2030" actId="478"/>
          <ac:picMkLst>
            <pc:docMk/>
            <pc:sldMk cId="2068470111" sldId="279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9-01T00:27:14.615" v="2060" actId="1076"/>
          <ac:picMkLst>
            <pc:docMk/>
            <pc:sldMk cId="2068470111" sldId="279"/>
            <ac:picMk id="6" creationId="{2DD4E52D-8F0B-A4EB-1484-CDB2EA366B94}"/>
          </ac:picMkLst>
        </pc:picChg>
      </pc:sldChg>
      <pc:sldChg chg="addSp delSp modSp add mod modAnim">
        <pc:chgData name="Eliot Mayer" userId="d21b4a5334933d85" providerId="LiveId" clId="{9EA153FB-C008-4017-B218-EDE327A4E347}" dt="2023-09-20T21:17:22.463" v="4297"/>
        <pc:sldMkLst>
          <pc:docMk/>
          <pc:sldMk cId="1874545910" sldId="280"/>
        </pc:sldMkLst>
        <pc:spChg chg="add mod">
          <ac:chgData name="Eliot Mayer" userId="d21b4a5334933d85" providerId="LiveId" clId="{9EA153FB-C008-4017-B218-EDE327A4E347}" dt="2023-09-01T00:31:28.311" v="2192" actId="1076"/>
          <ac:spMkLst>
            <pc:docMk/>
            <pc:sldMk cId="1874545910" sldId="280"/>
            <ac:spMk id="4" creationId="{88CC4620-A132-37FC-EDDB-13ECDFF32C50}"/>
          </ac:spMkLst>
        </pc:spChg>
        <pc:picChg chg="add mod">
          <ac:chgData name="Eliot Mayer" userId="d21b4a5334933d85" providerId="LiveId" clId="{9EA153FB-C008-4017-B218-EDE327A4E347}" dt="2023-09-03T00:00:50.521" v="3630" actId="1076"/>
          <ac:picMkLst>
            <pc:docMk/>
            <pc:sldMk cId="1874545910" sldId="280"/>
            <ac:picMk id="3" creationId="{AA413C4C-781A-D351-6273-E0DBBE36B059}"/>
          </ac:picMkLst>
        </pc:picChg>
        <pc:picChg chg="del">
          <ac:chgData name="Eliot Mayer" userId="d21b4a5334933d85" providerId="LiveId" clId="{9EA153FB-C008-4017-B218-EDE327A4E347}" dt="2023-09-01T00:28:06.862" v="2062" actId="478"/>
          <ac:picMkLst>
            <pc:docMk/>
            <pc:sldMk cId="1874545910" sldId="280"/>
            <ac:picMk id="6" creationId="{2DD4E52D-8F0B-A4EB-1484-CDB2EA366B94}"/>
          </ac:picMkLst>
        </pc:picChg>
      </pc:sldChg>
      <pc:sldChg chg="add del ord">
        <pc:chgData name="Eliot Mayer" userId="d21b4a5334933d85" providerId="LiveId" clId="{9EA153FB-C008-4017-B218-EDE327A4E347}" dt="2023-09-03T16:05:38.564" v="3861" actId="47"/>
        <pc:sldMkLst>
          <pc:docMk/>
          <pc:sldMk cId="1988405822" sldId="281"/>
        </pc:sldMkLst>
      </pc:sldChg>
      <pc:sldChg chg="addSp delSp modSp add mod ord addAnim delAnim modAnim">
        <pc:chgData name="Eliot Mayer" userId="d21b4a5334933d85" providerId="LiveId" clId="{9EA153FB-C008-4017-B218-EDE327A4E347}" dt="2023-09-16T13:56:46.849" v="4063" actId="14100"/>
        <pc:sldMkLst>
          <pc:docMk/>
          <pc:sldMk cId="2835782035" sldId="282"/>
        </pc:sldMkLst>
        <pc:spChg chg="add mod">
          <ac:chgData name="Eliot Mayer" userId="d21b4a5334933d85" providerId="LiveId" clId="{9EA153FB-C008-4017-B218-EDE327A4E347}" dt="2023-09-02T00:00:55.113" v="2906" actId="2711"/>
          <ac:spMkLst>
            <pc:docMk/>
            <pc:sldMk cId="2835782035" sldId="282"/>
            <ac:spMk id="2" creationId="{2863B947-5AE1-86FB-6E01-CA5D70DAACDD}"/>
          </ac:spMkLst>
        </pc:spChg>
        <pc:spChg chg="add del mod ord">
          <ac:chgData name="Eliot Mayer" userId="d21b4a5334933d85" providerId="LiveId" clId="{9EA153FB-C008-4017-B218-EDE327A4E347}" dt="2023-09-02T00:26:46.277" v="3142" actId="1076"/>
          <ac:spMkLst>
            <pc:docMk/>
            <pc:sldMk cId="2835782035" sldId="282"/>
            <ac:spMk id="5" creationId="{60B39A13-3773-B721-863D-A355CB0071B4}"/>
          </ac:spMkLst>
        </pc:spChg>
        <pc:spChg chg="add del mod ord">
          <ac:chgData name="Eliot Mayer" userId="d21b4a5334933d85" providerId="LiveId" clId="{9EA153FB-C008-4017-B218-EDE327A4E347}" dt="2023-09-02T00:26:43.381" v="3141" actId="1076"/>
          <ac:spMkLst>
            <pc:docMk/>
            <pc:sldMk cId="2835782035" sldId="282"/>
            <ac:spMk id="6" creationId="{A48FE9EF-9C8B-1400-0036-D99F5E4E844F}"/>
          </ac:spMkLst>
        </pc:spChg>
        <pc:spChg chg="add mod ord">
          <ac:chgData name="Eliot Mayer" userId="d21b4a5334933d85" providerId="LiveId" clId="{9EA153FB-C008-4017-B218-EDE327A4E347}" dt="2023-09-02T00:26:53.989" v="3143" actId="1076"/>
          <ac:spMkLst>
            <pc:docMk/>
            <pc:sldMk cId="2835782035" sldId="282"/>
            <ac:spMk id="7" creationId="{DA1B611E-E04B-99C8-4CF9-50ECF1007B73}"/>
          </ac:spMkLst>
        </pc:spChg>
        <pc:spChg chg="del mod">
          <ac:chgData name="Eliot Mayer" userId="d21b4a5334933d85" providerId="LiveId" clId="{9EA153FB-C008-4017-B218-EDE327A4E347}" dt="2023-09-02T00:01:21.453" v="2909" actId="478"/>
          <ac:spMkLst>
            <pc:docMk/>
            <pc:sldMk cId="2835782035" sldId="282"/>
            <ac:spMk id="12" creationId="{085708CD-5FCA-4C5B-9E35-1B0747E5EDF3}"/>
          </ac:spMkLst>
        </pc:spChg>
        <pc:spChg chg="add del mod">
          <ac:chgData name="Eliot Mayer" userId="d21b4a5334933d85" providerId="LiveId" clId="{9EA153FB-C008-4017-B218-EDE327A4E347}" dt="2023-09-02T00:25:53.150" v="3129" actId="478"/>
          <ac:spMkLst>
            <pc:docMk/>
            <pc:sldMk cId="2835782035" sldId="282"/>
            <ac:spMk id="13" creationId="{F29CA854-0640-2940-0506-A78E0E95194A}"/>
          </ac:spMkLst>
        </pc:spChg>
        <pc:spChg chg="add del mod">
          <ac:chgData name="Eliot Mayer" userId="d21b4a5334933d85" providerId="LiveId" clId="{9EA153FB-C008-4017-B218-EDE327A4E347}" dt="2023-09-02T00:25:55.191" v="3130" actId="478"/>
          <ac:spMkLst>
            <pc:docMk/>
            <pc:sldMk cId="2835782035" sldId="282"/>
            <ac:spMk id="14" creationId="{4EE7397A-36E6-BFFB-581C-277041496C00}"/>
          </ac:spMkLst>
        </pc:spChg>
        <pc:spChg chg="add del mod ord">
          <ac:chgData name="Eliot Mayer" userId="d21b4a5334933d85" providerId="LiveId" clId="{9EA153FB-C008-4017-B218-EDE327A4E347}" dt="2023-09-02T00:29:39.085" v="3155" actId="1076"/>
          <ac:spMkLst>
            <pc:docMk/>
            <pc:sldMk cId="2835782035" sldId="282"/>
            <ac:spMk id="16" creationId="{E4DF30B3-9093-C087-13AA-644911AD7F91}"/>
          </ac:spMkLst>
        </pc:spChg>
        <pc:spChg chg="add del mod ord">
          <ac:chgData name="Eliot Mayer" userId="d21b4a5334933d85" providerId="LiveId" clId="{9EA153FB-C008-4017-B218-EDE327A4E347}" dt="2023-09-02T00:26:41.166" v="3140" actId="1076"/>
          <ac:spMkLst>
            <pc:docMk/>
            <pc:sldMk cId="2835782035" sldId="282"/>
            <ac:spMk id="17" creationId="{9E1CB1FB-5725-E0F5-86F4-E2331BDBFDF2}"/>
          </ac:spMkLst>
        </pc:spChg>
        <pc:spChg chg="mod">
          <ac:chgData name="Eliot Mayer" userId="d21b4a5334933d85" providerId="LiveId" clId="{9EA153FB-C008-4017-B218-EDE327A4E347}" dt="2023-09-16T13:56:46.849" v="4063" actId="14100"/>
          <ac:spMkLst>
            <pc:docMk/>
            <pc:sldMk cId="2835782035" sldId="282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1T23:59:24.795" v="2880" actId="20577"/>
          <ac:spMkLst>
            <pc:docMk/>
            <pc:sldMk cId="2835782035" sldId="282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2T00:01:15.255" v="2907" actId="478"/>
          <ac:picMkLst>
            <pc:docMk/>
            <pc:sldMk cId="2835782035" sldId="282"/>
            <ac:picMk id="3" creationId="{CB8A7F59-423C-4C2A-B1DF-7CCC98F810ED}"/>
          </ac:picMkLst>
        </pc:picChg>
        <pc:picChg chg="add del mod">
          <ac:chgData name="Eliot Mayer" userId="d21b4a5334933d85" providerId="LiveId" clId="{9EA153FB-C008-4017-B218-EDE327A4E347}" dt="2023-09-02T00:25:55.973" v="3131" actId="478"/>
          <ac:picMkLst>
            <pc:docMk/>
            <pc:sldMk cId="2835782035" sldId="282"/>
            <ac:picMk id="4" creationId="{3CDE2956-2009-DF63-E9E9-2B103AB4EA88}"/>
          </ac:picMkLst>
        </pc:picChg>
        <pc:picChg chg="add del mod ord">
          <ac:chgData name="Eliot Mayer" userId="d21b4a5334933d85" providerId="LiveId" clId="{9EA153FB-C008-4017-B218-EDE327A4E347}" dt="2023-09-02T00:27:04.446" v="3144" actId="1076"/>
          <ac:picMkLst>
            <pc:docMk/>
            <pc:sldMk cId="2835782035" sldId="282"/>
            <ac:picMk id="9" creationId="{1DF8BCE5-0F79-5525-E3FC-7FED9FAE9D85}"/>
          </ac:picMkLst>
        </pc:picChg>
        <pc:picChg chg="add mod ord">
          <ac:chgData name="Eliot Mayer" userId="d21b4a5334933d85" providerId="LiveId" clId="{9EA153FB-C008-4017-B218-EDE327A4E347}" dt="2023-09-02T23:56:13.379" v="3626" actId="1076"/>
          <ac:picMkLst>
            <pc:docMk/>
            <pc:sldMk cId="2835782035" sldId="282"/>
            <ac:picMk id="11" creationId="{3F565007-89E0-FBC4-1ED9-32F63698100A}"/>
          </ac:picMkLst>
        </pc:picChg>
        <pc:picChg chg="add del mod ord">
          <ac:chgData name="Eliot Mayer" userId="d21b4a5334933d85" providerId="LiveId" clId="{9EA153FB-C008-4017-B218-EDE327A4E347}" dt="2023-09-02T00:26:37.038" v="3139" actId="1076"/>
          <ac:picMkLst>
            <pc:docMk/>
            <pc:sldMk cId="2835782035" sldId="282"/>
            <ac:picMk id="15" creationId="{B612992B-DBFA-6B47-E85A-64F862C8C650}"/>
          </ac:picMkLst>
        </pc:picChg>
        <pc:picChg chg="add mod">
          <ac:chgData name="Eliot Mayer" userId="d21b4a5334933d85" providerId="LiveId" clId="{9EA153FB-C008-4017-B218-EDE327A4E347}" dt="2023-09-02T00:33:27.950" v="3168" actId="14100"/>
          <ac:picMkLst>
            <pc:docMk/>
            <pc:sldMk cId="2835782035" sldId="282"/>
            <ac:picMk id="19" creationId="{81D9BB9F-6DB3-4726-064F-43BF51309346}"/>
          </ac:picMkLst>
        </pc:picChg>
      </pc:sldChg>
      <pc:sldChg chg="addSp delSp modSp add mod delAnim">
        <pc:chgData name="Eliot Mayer" userId="d21b4a5334933d85" providerId="LiveId" clId="{9EA153FB-C008-4017-B218-EDE327A4E347}" dt="2023-09-21T23:31:19.905" v="4543" actId="20577"/>
        <pc:sldMkLst>
          <pc:docMk/>
          <pc:sldMk cId="2334406814" sldId="283"/>
        </pc:sldMkLst>
        <pc:spChg chg="add del mod">
          <ac:chgData name="Eliot Mayer" userId="d21b4a5334933d85" providerId="LiveId" clId="{9EA153FB-C008-4017-B218-EDE327A4E347}" dt="2023-09-02T23:13:50.413" v="3262" actId="478"/>
          <ac:spMkLst>
            <pc:docMk/>
            <pc:sldMk cId="2334406814" sldId="283"/>
            <ac:spMk id="4" creationId="{5B26073B-CA30-6DE5-800A-87DF0FA84845}"/>
          </ac:spMkLst>
        </pc:spChg>
        <pc:spChg chg="add mod">
          <ac:chgData name="Eliot Mayer" userId="d21b4a5334933d85" providerId="LiveId" clId="{9EA153FB-C008-4017-B218-EDE327A4E347}" dt="2023-09-21T23:22:43.119" v="4393" actId="20577"/>
          <ac:spMkLst>
            <pc:docMk/>
            <pc:sldMk cId="2334406814" sldId="283"/>
            <ac:spMk id="5" creationId="{DE32B485-D021-E497-D60F-BD72D1EEFE0B}"/>
          </ac:spMkLst>
        </pc:spChg>
        <pc:spChg chg="add mod">
          <ac:chgData name="Eliot Mayer" userId="d21b4a5334933d85" providerId="LiveId" clId="{9EA153FB-C008-4017-B218-EDE327A4E347}" dt="2023-09-21T23:31:19.905" v="4543" actId="20577"/>
          <ac:spMkLst>
            <pc:docMk/>
            <pc:sldMk cId="2334406814" sldId="283"/>
            <ac:spMk id="6" creationId="{E2CDC2FC-C937-3220-015E-6DD07EA7117E}"/>
          </ac:spMkLst>
        </pc:spChg>
        <pc:spChg chg="del">
          <ac:chgData name="Eliot Mayer" userId="d21b4a5334933d85" providerId="LiveId" clId="{9EA153FB-C008-4017-B218-EDE327A4E347}" dt="2023-09-02T23:13:25.350" v="3259" actId="478"/>
          <ac:spMkLst>
            <pc:docMk/>
            <pc:sldMk cId="2334406814" sldId="283"/>
            <ac:spMk id="12" creationId="{085708CD-5FCA-4C5B-9E35-1B0747E5EDF3}"/>
          </ac:spMkLst>
        </pc:spChg>
        <pc:spChg chg="del">
          <ac:chgData name="Eliot Mayer" userId="d21b4a5334933d85" providerId="LiveId" clId="{9EA153FB-C008-4017-B218-EDE327A4E347}" dt="2023-09-02T23:13:29.821" v="3260" actId="478"/>
          <ac:spMkLst>
            <pc:docMk/>
            <pc:sldMk cId="2334406814" sldId="283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2T23:13:57.413" v="3277" actId="20577"/>
          <ac:spMkLst>
            <pc:docMk/>
            <pc:sldMk cId="2334406814" sldId="283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2T23:13:22.052" v="3258" actId="478"/>
          <ac:picMkLst>
            <pc:docMk/>
            <pc:sldMk cId="2334406814" sldId="283"/>
            <ac:picMk id="3" creationId="{CB8A7F59-423C-4C2A-B1DF-7CCC98F810ED}"/>
          </ac:picMkLst>
        </pc:picChg>
      </pc:sldChg>
      <pc:sldChg chg="addSp delSp modSp add mod ord delAnim modAnim">
        <pc:chgData name="Eliot Mayer" userId="d21b4a5334933d85" providerId="LiveId" clId="{9EA153FB-C008-4017-B218-EDE327A4E347}" dt="2023-09-16T13:54:11.857" v="4053" actId="403"/>
        <pc:sldMkLst>
          <pc:docMk/>
          <pc:sldMk cId="3078231090" sldId="284"/>
        </pc:sldMkLst>
        <pc:spChg chg="add mod">
          <ac:chgData name="Eliot Mayer" userId="d21b4a5334933d85" providerId="LiveId" clId="{9EA153FB-C008-4017-B218-EDE327A4E347}" dt="2023-09-16T13:54:11.857" v="4053" actId="403"/>
          <ac:spMkLst>
            <pc:docMk/>
            <pc:sldMk cId="3078231090" sldId="284"/>
            <ac:spMk id="2" creationId="{BB83DC13-7225-7D68-718D-B57E6A71ED55}"/>
          </ac:spMkLst>
        </pc:spChg>
        <pc:spChg chg="add del mod">
          <ac:chgData name="Eliot Mayer" userId="d21b4a5334933d85" providerId="LiveId" clId="{9EA153FB-C008-4017-B218-EDE327A4E347}" dt="2023-09-02T23:46:10.562" v="3594" actId="478"/>
          <ac:spMkLst>
            <pc:docMk/>
            <pc:sldMk cId="3078231090" sldId="284"/>
            <ac:spMk id="4" creationId="{B6779BD5-DF71-A693-876B-EE7CCBB347D0}"/>
          </ac:spMkLst>
        </pc:spChg>
        <pc:spChg chg="add del mod">
          <ac:chgData name="Eliot Mayer" userId="d21b4a5334933d85" providerId="LiveId" clId="{9EA153FB-C008-4017-B218-EDE327A4E347}" dt="2023-09-16T13:53:13.088" v="4036" actId="478"/>
          <ac:spMkLst>
            <pc:docMk/>
            <pc:sldMk cId="3078231090" sldId="284"/>
            <ac:spMk id="9" creationId="{F6BCB4CE-A3A1-9588-9940-3B2072688DD7}"/>
          </ac:spMkLst>
        </pc:spChg>
        <pc:spChg chg="del">
          <ac:chgData name="Eliot Mayer" userId="d21b4a5334933d85" providerId="LiveId" clId="{9EA153FB-C008-4017-B218-EDE327A4E347}" dt="2023-09-02T23:46:13.445" v="3595" actId="478"/>
          <ac:spMkLst>
            <pc:docMk/>
            <pc:sldMk cId="3078231090" sldId="284"/>
            <ac:spMk id="12" creationId="{085708CD-5FCA-4C5B-9E35-1B0747E5EDF3}"/>
          </ac:spMkLst>
        </pc:spChg>
        <pc:spChg chg="del">
          <ac:chgData name="Eliot Mayer" userId="d21b4a5334933d85" providerId="LiveId" clId="{9EA153FB-C008-4017-B218-EDE327A4E347}" dt="2023-09-02T23:46:06.343" v="3592" actId="478"/>
          <ac:spMkLst>
            <pc:docMk/>
            <pc:sldMk cId="3078231090" sldId="284"/>
            <ac:spMk id="47" creationId="{00000000-0000-0000-0000-000000000000}"/>
          </ac:spMkLst>
        </pc:spChg>
        <pc:spChg chg="mod">
          <ac:chgData name="Eliot Mayer" userId="d21b4a5334933d85" providerId="LiveId" clId="{9EA153FB-C008-4017-B218-EDE327A4E347}" dt="2023-09-02T23:45:59.371" v="3591" actId="1076"/>
          <ac:spMkLst>
            <pc:docMk/>
            <pc:sldMk cId="3078231090" sldId="284"/>
            <ac:spMk id="48" creationId="{00000000-0000-0000-0000-000000000000}"/>
          </ac:spMkLst>
        </pc:spChg>
        <pc:picChg chg="del">
          <ac:chgData name="Eliot Mayer" userId="d21b4a5334933d85" providerId="LiveId" clId="{9EA153FB-C008-4017-B218-EDE327A4E347}" dt="2023-09-02T23:46:07.181" v="3593" actId="478"/>
          <ac:picMkLst>
            <pc:docMk/>
            <pc:sldMk cId="3078231090" sldId="284"/>
            <ac:picMk id="3" creationId="{CB8A7F59-423C-4C2A-B1DF-7CCC98F810ED}"/>
          </ac:picMkLst>
        </pc:picChg>
        <pc:picChg chg="add mod">
          <ac:chgData name="Eliot Mayer" userId="d21b4a5334933d85" providerId="LiveId" clId="{9EA153FB-C008-4017-B218-EDE327A4E347}" dt="2023-09-16T13:53:21.015" v="4040" actId="1076"/>
          <ac:picMkLst>
            <pc:docMk/>
            <pc:sldMk cId="3078231090" sldId="284"/>
            <ac:picMk id="6" creationId="{F0AEF4AF-B23E-821B-AC2D-C3917EA54B7E}"/>
          </ac:picMkLst>
        </pc:picChg>
        <pc:picChg chg="add mod">
          <ac:chgData name="Eliot Mayer" userId="d21b4a5334933d85" providerId="LiveId" clId="{9EA153FB-C008-4017-B218-EDE327A4E347}" dt="2023-09-16T13:53:18.912" v="4039" actId="1076"/>
          <ac:picMkLst>
            <pc:docMk/>
            <pc:sldMk cId="3078231090" sldId="284"/>
            <ac:picMk id="8" creationId="{E0FEB51F-8A09-6407-5E1E-06409AB7CD3B}"/>
          </ac:picMkLst>
        </pc:picChg>
      </pc:sldChg>
      <pc:sldChg chg="addSp delSp modSp add mod">
        <pc:chgData name="Eliot Mayer" userId="d21b4a5334933d85" providerId="LiveId" clId="{9EA153FB-C008-4017-B218-EDE327A4E347}" dt="2023-09-03T15:50:36.068" v="3777" actId="692"/>
        <pc:sldMkLst>
          <pc:docMk/>
          <pc:sldMk cId="966105770" sldId="285"/>
        </pc:sldMkLst>
        <pc:spChg chg="mod">
          <ac:chgData name="Eliot Mayer" userId="d21b4a5334933d85" providerId="LiveId" clId="{9EA153FB-C008-4017-B218-EDE327A4E347}" dt="2023-09-02T23:18:12.636" v="3392" actId="20577"/>
          <ac:spMkLst>
            <pc:docMk/>
            <pc:sldMk cId="966105770" sldId="285"/>
            <ac:spMk id="5" creationId="{DE32B485-D021-E497-D60F-BD72D1EEFE0B}"/>
          </ac:spMkLst>
        </pc:spChg>
        <pc:spChg chg="del">
          <ac:chgData name="Eliot Mayer" userId="d21b4a5334933d85" providerId="LiveId" clId="{9EA153FB-C008-4017-B218-EDE327A4E347}" dt="2023-09-02T23:17:49.540" v="3360" actId="478"/>
          <ac:spMkLst>
            <pc:docMk/>
            <pc:sldMk cId="966105770" sldId="285"/>
            <ac:spMk id="6" creationId="{E2CDC2FC-C937-3220-015E-6DD07EA7117E}"/>
          </ac:spMkLst>
        </pc:spChg>
        <pc:picChg chg="add mod">
          <ac:chgData name="Eliot Mayer" userId="d21b4a5334933d85" providerId="LiveId" clId="{9EA153FB-C008-4017-B218-EDE327A4E347}" dt="2023-09-03T15:50:36.068" v="3777" actId="692"/>
          <ac:picMkLst>
            <pc:docMk/>
            <pc:sldMk cId="966105770" sldId="285"/>
            <ac:picMk id="3" creationId="{643F83FA-48AE-F719-38E1-294730072020}"/>
          </ac:picMkLst>
        </pc:picChg>
      </pc:sldChg>
      <pc:sldChg chg="addSp delSp modSp add mod">
        <pc:chgData name="Eliot Mayer" userId="d21b4a5334933d85" providerId="LiveId" clId="{9EA153FB-C008-4017-B218-EDE327A4E347}" dt="2023-09-03T15:55:20.596" v="3797" actId="1076"/>
        <pc:sldMkLst>
          <pc:docMk/>
          <pc:sldMk cId="2859416865" sldId="286"/>
        </pc:sldMkLst>
        <pc:spChg chg="mod">
          <ac:chgData name="Eliot Mayer" userId="d21b4a5334933d85" providerId="LiveId" clId="{9EA153FB-C008-4017-B218-EDE327A4E347}" dt="2023-09-03T15:51:21.012" v="3787" actId="20577"/>
          <ac:spMkLst>
            <pc:docMk/>
            <pc:sldMk cId="2859416865" sldId="286"/>
            <ac:spMk id="5" creationId="{DE32B485-D021-E497-D60F-BD72D1EEFE0B}"/>
          </ac:spMkLst>
        </pc:spChg>
        <pc:picChg chg="add del mod">
          <ac:chgData name="Eliot Mayer" userId="d21b4a5334933d85" providerId="LiveId" clId="{9EA153FB-C008-4017-B218-EDE327A4E347}" dt="2023-09-03T15:54:16.670" v="3788" actId="478"/>
          <ac:picMkLst>
            <pc:docMk/>
            <pc:sldMk cId="2859416865" sldId="286"/>
            <ac:picMk id="3" creationId="{C62A60DD-6BA1-12BF-B644-18565E48FE00}"/>
          </ac:picMkLst>
        </pc:picChg>
        <pc:picChg chg="add mod">
          <ac:chgData name="Eliot Mayer" userId="d21b4a5334933d85" providerId="LiveId" clId="{9EA153FB-C008-4017-B218-EDE327A4E347}" dt="2023-09-03T15:55:20.596" v="3797" actId="1076"/>
          <ac:picMkLst>
            <pc:docMk/>
            <pc:sldMk cId="2859416865" sldId="286"/>
            <ac:picMk id="4" creationId="{CA459BDF-B2D5-3B70-C279-3B643FAC1D65}"/>
          </ac:picMkLst>
        </pc:picChg>
      </pc:sldChg>
      <pc:sldChg chg="addSp delSp modSp add mod delAnim modAnim">
        <pc:chgData name="Eliot Mayer" userId="d21b4a5334933d85" providerId="LiveId" clId="{9EA153FB-C008-4017-B218-EDE327A4E347}" dt="2023-09-16T13:51:13.696" v="4035"/>
        <pc:sldMkLst>
          <pc:docMk/>
          <pc:sldMk cId="2583161209" sldId="287"/>
        </pc:sldMkLst>
        <pc:spChg chg="del">
          <ac:chgData name="Eliot Mayer" userId="d21b4a5334933d85" providerId="LiveId" clId="{9EA153FB-C008-4017-B218-EDE327A4E347}" dt="2023-09-03T15:57:23.437" v="3806" actId="478"/>
          <ac:spMkLst>
            <pc:docMk/>
            <pc:sldMk cId="2583161209" sldId="287"/>
            <ac:spMk id="5" creationId="{9A0CC67D-728A-EC91-C350-A6F9A848B401}"/>
          </ac:spMkLst>
        </pc:spChg>
        <pc:spChg chg="del">
          <ac:chgData name="Eliot Mayer" userId="d21b4a5334933d85" providerId="LiveId" clId="{9EA153FB-C008-4017-B218-EDE327A4E347}" dt="2023-09-03T15:57:16.046" v="3802" actId="478"/>
          <ac:spMkLst>
            <pc:docMk/>
            <pc:sldMk cId="2583161209" sldId="287"/>
            <ac:spMk id="9" creationId="{F26D584A-A2EF-D8DF-FC7C-8EDEB9758F13}"/>
          </ac:spMkLst>
        </pc:spChg>
        <pc:spChg chg="add mod">
          <ac:chgData name="Eliot Mayer" userId="d21b4a5334933d85" providerId="LiveId" clId="{9EA153FB-C008-4017-B218-EDE327A4E347}" dt="2023-09-16T13:34:35.505" v="3986" actId="14100"/>
          <ac:spMkLst>
            <pc:docMk/>
            <pc:sldMk cId="2583161209" sldId="287"/>
            <ac:spMk id="10" creationId="{2317E8B5-8C60-4C53-B533-094D6F95C577}"/>
          </ac:spMkLst>
        </pc:spChg>
        <pc:spChg chg="del">
          <ac:chgData name="Eliot Mayer" userId="d21b4a5334933d85" providerId="LiveId" clId="{9EA153FB-C008-4017-B218-EDE327A4E347}" dt="2023-09-03T15:57:18.061" v="3803" actId="478"/>
          <ac:spMkLst>
            <pc:docMk/>
            <pc:sldMk cId="2583161209" sldId="287"/>
            <ac:spMk id="10" creationId="{D91B99A7-385C-0C76-5ABC-E6051536326D}"/>
          </ac:spMkLst>
        </pc:spChg>
        <pc:spChg chg="add mod">
          <ac:chgData name="Eliot Mayer" userId="d21b4a5334933d85" providerId="LiveId" clId="{9EA153FB-C008-4017-B218-EDE327A4E347}" dt="2023-09-16T13:34:48.609" v="3991" actId="20577"/>
          <ac:spMkLst>
            <pc:docMk/>
            <pc:sldMk cId="2583161209" sldId="287"/>
            <ac:spMk id="11" creationId="{27A09DEE-2E35-708D-1B26-BA54EE4284EC}"/>
          </ac:spMkLst>
        </pc:spChg>
        <pc:spChg chg="del">
          <ac:chgData name="Eliot Mayer" userId="d21b4a5334933d85" providerId="LiveId" clId="{9EA153FB-C008-4017-B218-EDE327A4E347}" dt="2023-09-03T15:57:20.982" v="3805" actId="478"/>
          <ac:spMkLst>
            <pc:docMk/>
            <pc:sldMk cId="2583161209" sldId="287"/>
            <ac:spMk id="12" creationId="{085708CD-5FCA-4C5B-9E35-1B0747E5EDF3}"/>
          </ac:spMkLst>
        </pc:spChg>
        <pc:spChg chg="mod">
          <ac:chgData name="Eliot Mayer" userId="d21b4a5334933d85" providerId="LiveId" clId="{9EA153FB-C008-4017-B218-EDE327A4E347}" dt="2023-09-03T16:03:28.198" v="3854" actId="20577"/>
          <ac:spMkLst>
            <pc:docMk/>
            <pc:sldMk cId="2583161209" sldId="287"/>
            <ac:spMk id="47" creationId="{00000000-0000-0000-0000-000000000000}"/>
          </ac:spMkLst>
        </pc:spChg>
        <pc:picChg chg="del">
          <ac:chgData name="Eliot Mayer" userId="d21b4a5334933d85" providerId="LiveId" clId="{9EA153FB-C008-4017-B218-EDE327A4E347}" dt="2023-09-03T15:57:26.197" v="3808" actId="478"/>
          <ac:picMkLst>
            <pc:docMk/>
            <pc:sldMk cId="2583161209" sldId="287"/>
            <ac:picMk id="2" creationId="{F73E2D20-8CD4-3D90-8E59-E55CA36FA8AA}"/>
          </ac:picMkLst>
        </pc:picChg>
        <pc:picChg chg="add del mod">
          <ac:chgData name="Eliot Mayer" userId="d21b4a5334933d85" providerId="LiveId" clId="{9EA153FB-C008-4017-B218-EDE327A4E347}" dt="2023-09-16T13:29:36.059" v="3927" actId="478"/>
          <ac:picMkLst>
            <pc:docMk/>
            <pc:sldMk cId="2583161209" sldId="287"/>
            <ac:picMk id="3" creationId="{07877125-90EE-FFF2-D456-DC441D56D48F}"/>
          </ac:picMkLst>
        </pc:picChg>
        <pc:picChg chg="del">
          <ac:chgData name="Eliot Mayer" userId="d21b4a5334933d85" providerId="LiveId" clId="{9EA153FB-C008-4017-B218-EDE327A4E347}" dt="2023-09-03T15:57:24.509" v="3807" actId="478"/>
          <ac:picMkLst>
            <pc:docMk/>
            <pc:sldMk cId="2583161209" sldId="287"/>
            <ac:picMk id="4" creationId="{078B80F9-A45B-99CC-FB22-57536C2946BF}"/>
          </ac:picMkLst>
        </pc:picChg>
        <pc:picChg chg="add mod">
          <ac:chgData name="Eliot Mayer" userId="d21b4a5334933d85" providerId="LiveId" clId="{9EA153FB-C008-4017-B218-EDE327A4E347}" dt="2023-09-16T13:33:58.904" v="3951" actId="1076"/>
          <ac:picMkLst>
            <pc:docMk/>
            <pc:sldMk cId="2583161209" sldId="287"/>
            <ac:picMk id="5" creationId="{B3BFD790-9362-82DB-0D71-438D369A1853}"/>
          </ac:picMkLst>
        </pc:picChg>
        <pc:picChg chg="del">
          <ac:chgData name="Eliot Mayer" userId="d21b4a5334933d85" providerId="LiveId" clId="{9EA153FB-C008-4017-B218-EDE327A4E347}" dt="2023-09-03T15:57:13.235" v="3801" actId="478"/>
          <ac:picMkLst>
            <pc:docMk/>
            <pc:sldMk cId="2583161209" sldId="287"/>
            <ac:picMk id="6" creationId="{F96131D5-29A9-8210-9352-44015CE6E6DC}"/>
          </ac:picMkLst>
        </pc:picChg>
        <pc:picChg chg="add del mod">
          <ac:chgData name="Eliot Mayer" userId="d21b4a5334933d85" providerId="LiveId" clId="{9EA153FB-C008-4017-B218-EDE327A4E347}" dt="2023-09-03T15:59:47.924" v="3844" actId="478"/>
          <ac:picMkLst>
            <pc:docMk/>
            <pc:sldMk cId="2583161209" sldId="287"/>
            <ac:picMk id="7" creationId="{026EDA9A-2E77-4026-4687-6CB897FE1242}"/>
          </ac:picMkLst>
        </pc:picChg>
        <pc:picChg chg="add mod">
          <ac:chgData name="Eliot Mayer" userId="d21b4a5334933d85" providerId="LiveId" clId="{9EA153FB-C008-4017-B218-EDE327A4E347}" dt="2023-09-16T13:34:02.104" v="3952" actId="1076"/>
          <ac:picMkLst>
            <pc:docMk/>
            <pc:sldMk cId="2583161209" sldId="287"/>
            <ac:picMk id="7" creationId="{5AC8E479-F678-4E0C-2B6A-7DED79266520}"/>
          </ac:picMkLst>
        </pc:picChg>
        <pc:picChg chg="del">
          <ac:chgData name="Eliot Mayer" userId="d21b4a5334933d85" providerId="LiveId" clId="{9EA153FB-C008-4017-B218-EDE327A4E347}" dt="2023-09-03T15:57:19.501" v="3804" actId="478"/>
          <ac:picMkLst>
            <pc:docMk/>
            <pc:sldMk cId="2583161209" sldId="287"/>
            <ac:picMk id="8" creationId="{51754816-3C66-13C5-F3D2-DA63AC592916}"/>
          </ac:picMkLst>
        </pc:picChg>
        <pc:picChg chg="add mod">
          <ac:chgData name="Eliot Mayer" userId="d21b4a5334933d85" providerId="LiveId" clId="{9EA153FB-C008-4017-B218-EDE327A4E347}" dt="2023-09-16T13:33:49.920" v="3950" actId="1076"/>
          <ac:picMkLst>
            <pc:docMk/>
            <pc:sldMk cId="2583161209" sldId="287"/>
            <ac:picMk id="9" creationId="{DC023A1A-DFE1-DB77-3265-2085AFE7D15E}"/>
          </ac:picMkLst>
        </pc:picChg>
        <pc:picChg chg="add mod">
          <ac:chgData name="Eliot Mayer" userId="d21b4a5334933d85" providerId="LiveId" clId="{9EA153FB-C008-4017-B218-EDE327A4E347}" dt="2023-09-16T13:32:23.904" v="3935" actId="1076"/>
          <ac:picMkLst>
            <pc:docMk/>
            <pc:sldMk cId="2583161209" sldId="287"/>
            <ac:picMk id="13" creationId="{2042CD81-0398-9D70-0779-79E1848C4B93}"/>
          </ac:picMkLst>
        </pc:picChg>
        <pc:picChg chg="add del mod">
          <ac:chgData name="Eliot Mayer" userId="d21b4a5334933d85" providerId="LiveId" clId="{9EA153FB-C008-4017-B218-EDE327A4E347}" dt="2023-09-16T13:29:24.523" v="3923" actId="478"/>
          <ac:picMkLst>
            <pc:docMk/>
            <pc:sldMk cId="2583161209" sldId="287"/>
            <ac:picMk id="15" creationId="{5AD64950-61BB-69C4-2D82-9FB58CE535B4}"/>
          </ac:picMkLst>
        </pc:picChg>
      </pc:sldChg>
      <pc:sldChg chg="addSp delSp modSp add mod delAnim modAnim">
        <pc:chgData name="Eliot Mayer" userId="d21b4a5334933d85" providerId="LiveId" clId="{9EA153FB-C008-4017-B218-EDE327A4E347}" dt="2023-09-20T21:05:07.895" v="4276"/>
        <pc:sldMkLst>
          <pc:docMk/>
          <pc:sldMk cId="2259494813" sldId="288"/>
        </pc:sldMkLst>
        <pc:spChg chg="del">
          <ac:chgData name="Eliot Mayer" userId="d21b4a5334933d85" providerId="LiveId" clId="{9EA153FB-C008-4017-B218-EDE327A4E347}" dt="2023-09-20T20:39:24.617" v="4091" actId="478"/>
          <ac:spMkLst>
            <pc:docMk/>
            <pc:sldMk cId="2259494813" sldId="288"/>
            <ac:spMk id="5" creationId="{9A0CC67D-728A-EC91-C350-A6F9A848B401}"/>
          </ac:spMkLst>
        </pc:spChg>
        <pc:spChg chg="mod">
          <ac:chgData name="Eliot Mayer" userId="d21b4a5334933d85" providerId="LiveId" clId="{9EA153FB-C008-4017-B218-EDE327A4E347}" dt="2023-09-20T20:42:26.749" v="4189" actId="14100"/>
          <ac:spMkLst>
            <pc:docMk/>
            <pc:sldMk cId="2259494813" sldId="288"/>
            <ac:spMk id="9" creationId="{F26D584A-A2EF-D8DF-FC7C-8EDEB9758F13}"/>
          </ac:spMkLst>
        </pc:spChg>
        <pc:spChg chg="del mod">
          <ac:chgData name="Eliot Mayer" userId="d21b4a5334933d85" providerId="LiveId" clId="{9EA153FB-C008-4017-B218-EDE327A4E347}" dt="2023-09-20T20:39:23.124" v="4090" actId="478"/>
          <ac:spMkLst>
            <pc:docMk/>
            <pc:sldMk cId="2259494813" sldId="288"/>
            <ac:spMk id="10" creationId="{D91B99A7-385C-0C76-5ABC-E6051536326D}"/>
          </ac:spMkLst>
        </pc:spChg>
        <pc:spChg chg="del">
          <ac:chgData name="Eliot Mayer" userId="d21b4a5334933d85" providerId="LiveId" clId="{9EA153FB-C008-4017-B218-EDE327A4E347}" dt="2023-09-20T20:39:25.566" v="4092" actId="478"/>
          <ac:spMkLst>
            <pc:docMk/>
            <pc:sldMk cId="2259494813" sldId="288"/>
            <ac:spMk id="12" creationId="{085708CD-5FCA-4C5B-9E35-1B0747E5EDF3}"/>
          </ac:spMkLst>
        </pc:spChg>
        <pc:spChg chg="add">
          <ac:chgData name="Eliot Mayer" userId="d21b4a5334933d85" providerId="LiveId" clId="{9EA153FB-C008-4017-B218-EDE327A4E347}" dt="2023-09-20T20:54:53.777" v="4220" actId="11529"/>
          <ac:spMkLst>
            <pc:docMk/>
            <pc:sldMk cId="2259494813" sldId="288"/>
            <ac:spMk id="14" creationId="{6F8F700F-01CD-707A-CEAF-EE1559EE8001}"/>
          </ac:spMkLst>
        </pc:spChg>
        <pc:spChg chg="add mod">
          <ac:chgData name="Eliot Mayer" userId="d21b4a5334933d85" providerId="LiveId" clId="{9EA153FB-C008-4017-B218-EDE327A4E347}" dt="2023-09-20T20:59:13.965" v="4250" actId="14100"/>
          <ac:spMkLst>
            <pc:docMk/>
            <pc:sldMk cId="2259494813" sldId="288"/>
            <ac:spMk id="15" creationId="{402EBCFC-AC13-C00D-9149-EC8EFD110CD7}"/>
          </ac:spMkLst>
        </pc:spChg>
        <pc:spChg chg="add del mod">
          <ac:chgData name="Eliot Mayer" userId="d21b4a5334933d85" providerId="LiveId" clId="{9EA153FB-C008-4017-B218-EDE327A4E347}" dt="2023-09-20T20:57:23.002" v="4240" actId="478"/>
          <ac:spMkLst>
            <pc:docMk/>
            <pc:sldMk cId="2259494813" sldId="288"/>
            <ac:spMk id="16" creationId="{D3AC37F3-0774-3D1D-F657-1FDD384614BA}"/>
          </ac:spMkLst>
        </pc:spChg>
        <pc:spChg chg="add mod">
          <ac:chgData name="Eliot Mayer" userId="d21b4a5334933d85" providerId="LiveId" clId="{9EA153FB-C008-4017-B218-EDE327A4E347}" dt="2023-09-20T21:03:51.373" v="4266" actId="688"/>
          <ac:spMkLst>
            <pc:docMk/>
            <pc:sldMk cId="2259494813" sldId="288"/>
            <ac:spMk id="17" creationId="{9D9BA1D3-9D25-F546-9AFA-B59363D240D9}"/>
          </ac:spMkLst>
        </pc:spChg>
        <pc:picChg chg="del">
          <ac:chgData name="Eliot Mayer" userId="d21b4a5334933d85" providerId="LiveId" clId="{9EA153FB-C008-4017-B218-EDE327A4E347}" dt="2023-09-20T20:39:27.365" v="4094" actId="478"/>
          <ac:picMkLst>
            <pc:docMk/>
            <pc:sldMk cId="2259494813" sldId="288"/>
            <ac:picMk id="2" creationId="{F73E2D20-8CD4-3D90-8E59-E55CA36FA8AA}"/>
          </ac:picMkLst>
        </pc:picChg>
        <pc:picChg chg="del">
          <ac:chgData name="Eliot Mayer" userId="d21b4a5334933d85" providerId="LiveId" clId="{9EA153FB-C008-4017-B218-EDE327A4E347}" dt="2023-09-20T20:39:26.453" v="4093" actId="478"/>
          <ac:picMkLst>
            <pc:docMk/>
            <pc:sldMk cId="2259494813" sldId="288"/>
            <ac:picMk id="4" creationId="{078B80F9-A45B-99CC-FB22-57536C2946BF}"/>
          </ac:picMkLst>
        </pc:picChg>
        <pc:picChg chg="del">
          <ac:chgData name="Eliot Mayer" userId="d21b4a5334933d85" providerId="LiveId" clId="{9EA153FB-C008-4017-B218-EDE327A4E347}" dt="2023-09-20T20:38:55.672" v="4065" actId="478"/>
          <ac:picMkLst>
            <pc:docMk/>
            <pc:sldMk cId="2259494813" sldId="288"/>
            <ac:picMk id="6" creationId="{F96131D5-29A9-8210-9352-44015CE6E6DC}"/>
          </ac:picMkLst>
        </pc:picChg>
        <pc:picChg chg="add mod">
          <ac:chgData name="Eliot Mayer" userId="d21b4a5334933d85" providerId="LiveId" clId="{9EA153FB-C008-4017-B218-EDE327A4E347}" dt="2023-09-20T21:03:47.678" v="4265" actId="1076"/>
          <ac:picMkLst>
            <pc:docMk/>
            <pc:sldMk cId="2259494813" sldId="288"/>
            <ac:picMk id="7" creationId="{60AD9D5D-076E-FCD7-3E6C-DD66433CA95F}"/>
          </ac:picMkLst>
        </pc:picChg>
        <pc:picChg chg="del">
          <ac:chgData name="Eliot Mayer" userId="d21b4a5334933d85" providerId="LiveId" clId="{9EA153FB-C008-4017-B218-EDE327A4E347}" dt="2023-09-20T20:39:20.359" v="4088" actId="478"/>
          <ac:picMkLst>
            <pc:docMk/>
            <pc:sldMk cId="2259494813" sldId="288"/>
            <ac:picMk id="8" creationId="{51754816-3C66-13C5-F3D2-DA63AC592916}"/>
          </ac:picMkLst>
        </pc:picChg>
        <pc:picChg chg="add mod">
          <ac:chgData name="Eliot Mayer" userId="d21b4a5334933d85" providerId="LiveId" clId="{9EA153FB-C008-4017-B218-EDE327A4E347}" dt="2023-09-20T20:59:09.429" v="4249" actId="1076"/>
          <ac:picMkLst>
            <pc:docMk/>
            <pc:sldMk cId="2259494813" sldId="288"/>
            <ac:picMk id="13" creationId="{CFCFAFEC-1BF1-2B90-1312-7A66864CC02C}"/>
          </ac:picMkLst>
        </pc:picChg>
        <pc:picChg chg="add mod">
          <ac:chgData name="Eliot Mayer" userId="d21b4a5334933d85" providerId="LiveId" clId="{9EA153FB-C008-4017-B218-EDE327A4E347}" dt="2023-09-20T21:04:27.116" v="4271" actId="14100"/>
          <ac:picMkLst>
            <pc:docMk/>
            <pc:sldMk cId="2259494813" sldId="288"/>
            <ac:picMk id="19" creationId="{3CC2EE02-059A-60D7-E7E4-273E936158C2}"/>
          </ac:picMkLst>
        </pc:picChg>
      </pc:sldChg>
      <pc:sldMasterChg chg="delSp modSp mod">
        <pc:chgData name="Eliot Mayer" userId="d21b4a5334933d85" providerId="LiveId" clId="{9EA153FB-C008-4017-B218-EDE327A4E347}" dt="2023-09-23T01:40:00.708" v="4584" actId="20577"/>
        <pc:sldMasterMkLst>
          <pc:docMk/>
          <pc:sldMasterMk cId="0" sldId="2147483648"/>
        </pc:sldMasterMkLst>
        <pc:spChg chg="mod">
          <ac:chgData name="Eliot Mayer" userId="d21b4a5334933d85" providerId="LiveId" clId="{9EA153FB-C008-4017-B218-EDE327A4E347}" dt="2023-09-23T01:40:00.708" v="4584" actId="20577"/>
          <ac:spMkLst>
            <pc:docMk/>
            <pc:sldMasterMk cId="0" sldId="2147483648"/>
            <ac:spMk id="3" creationId="{00000000-0000-0000-0000-000000000000}"/>
          </ac:spMkLst>
        </pc:spChg>
        <pc:spChg chg="del mod">
          <ac:chgData name="Eliot Mayer" userId="d21b4a5334933d85" providerId="LiveId" clId="{9EA153FB-C008-4017-B218-EDE327A4E347}" dt="2023-08-27T00:47:27.004" v="12" actId="478"/>
          <ac:spMkLst>
            <pc:docMk/>
            <pc:sldMasterMk cId="0" sldId="2147483648"/>
            <ac:spMk id="4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76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5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35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4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36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8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447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3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6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8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9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00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3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7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16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0903" y="13019484"/>
            <a:ext cx="144334" cy="513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"/>
          <p:cNvSpPr txBox="1">
            <a:spLocks noGrp="1"/>
          </p:cNvSpPr>
          <p:nvPr>
            <p:ph type="body" sz="quarter" idx="13"/>
          </p:nvPr>
        </p:nvSpPr>
        <p:spPr>
          <a:xfrm>
            <a:off x="2159000" y="7100062"/>
            <a:ext cx="20066000" cy="96248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4200"/>
              </a:spcBef>
              <a:buSzPct val="125000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</a:t>
            </a:r>
          </a:p>
        </p:txBody>
      </p:sp>
      <p:sp>
        <p:nvSpPr>
          <p:cNvPr id="24" name="Text"/>
          <p:cNvSpPr txBox="1">
            <a:spLocks noGrp="1"/>
          </p:cNvSpPr>
          <p:nvPr>
            <p:ph type="body" sz="quarter" idx="14"/>
          </p:nvPr>
        </p:nvSpPr>
        <p:spPr>
          <a:xfrm>
            <a:off x="5298281" y="491132"/>
            <a:ext cx="13787438" cy="1143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7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"/>
          <p:cNvSpPr txBox="1">
            <a:spLocks noGrp="1"/>
          </p:cNvSpPr>
          <p:nvPr>
            <p:ph type="body" idx="13"/>
          </p:nvPr>
        </p:nvSpPr>
        <p:spPr>
          <a:xfrm>
            <a:off x="2159000" y="3833583"/>
            <a:ext cx="20066000" cy="86205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Text</a:t>
            </a:r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 algn="ctr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33" name="Text"/>
          <p:cNvSpPr txBox="1">
            <a:spLocks noGrp="1"/>
          </p:cNvSpPr>
          <p:nvPr>
            <p:ph type="body" sz="quarter" idx="14"/>
          </p:nvPr>
        </p:nvSpPr>
        <p:spPr>
          <a:xfrm>
            <a:off x="2159000" y="2627343"/>
            <a:ext cx="20066000" cy="112111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70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10903" y="13019484"/>
            <a:ext cx="144334" cy="513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mateur Radio License Course"/>
          <p:cNvSpPr txBox="1"/>
          <p:nvPr/>
        </p:nvSpPr>
        <p:spPr>
          <a:xfrm>
            <a:off x="18899184" y="13263954"/>
            <a:ext cx="5373710" cy="452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/>
              <a:t>W1MJ Fox Design      Revised 9/22/2023</a:t>
            </a:r>
            <a:endParaRPr dirty="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E5AFC37-124C-4394-BA6F-1D91183FF0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78593"/>
            <a:ext cx="1749898" cy="174989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067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512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9957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402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847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403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5959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515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07114" marR="0" indent="-789214" algn="l" defTabSz="821531" latinLnBrk="0">
        <a:lnSpc>
          <a:spcPct val="100000"/>
        </a:lnSpc>
        <a:spcBef>
          <a:spcPts val="33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althamara.org/phi/2022-winter.pdf" TargetMode="External"/><Relationship Id="rId2" Type="http://schemas.openxmlformats.org/officeDocument/2006/relationships/hyperlink" Target="https://groups.io/g/NEMassFoxHunters/messag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search?q=Hidden+Transmitter+Hunti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1mj.com/fox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ZS-Elec-Adjustable-Electronic-Stabilizer/dp/B06XRN7NF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ubtitles…"/>
          <p:cNvSpPr txBox="1">
            <a:spLocks noGrp="1"/>
          </p:cNvSpPr>
          <p:nvPr>
            <p:ph type="body" idx="13"/>
          </p:nvPr>
        </p:nvSpPr>
        <p:spPr>
          <a:xfrm>
            <a:off x="1119699" y="5581327"/>
            <a:ext cx="11402413" cy="371447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Presented by Eliot Mayer, W1MJ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Waltham Amateur Radio Association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September 27, 2023</a:t>
            </a:r>
            <a:endParaRPr dirty="0"/>
          </a:p>
        </p:txBody>
      </p:sp>
      <p:sp>
        <p:nvSpPr>
          <p:cNvPr id="44" name="Title"/>
          <p:cNvSpPr txBox="1">
            <a:spLocks noGrp="1"/>
          </p:cNvSpPr>
          <p:nvPr>
            <p:ph type="body" sz="quarter" idx="14"/>
          </p:nvPr>
        </p:nvSpPr>
        <p:spPr>
          <a:xfrm>
            <a:off x="487052" y="3066981"/>
            <a:ext cx="12436865" cy="1498486"/>
          </a:xfrm>
          <a:prstGeom prst="rect">
            <a:avLst/>
          </a:prstGeom>
        </p:spPr>
        <p:txBody>
          <a:bodyPr/>
          <a:lstStyle/>
          <a:p>
            <a:r>
              <a:rPr lang="en-US" sz="8800" dirty="0"/>
              <a:t>W1MJ Fox Design</a:t>
            </a:r>
            <a:endParaRPr sz="8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9E876-7E60-2CFE-2EB7-9266EF54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498" y="3397373"/>
            <a:ext cx="9750728" cy="7754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657A7-ABE1-0197-FE65-5007FEE93B7A}"/>
              </a:ext>
            </a:extLst>
          </p:cNvPr>
          <p:cNvSpPr txBox="1"/>
          <p:nvPr/>
        </p:nvSpPr>
        <p:spPr>
          <a:xfrm>
            <a:off x="13649498" y="11151889"/>
            <a:ext cx="9750728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W1MJ Second-Generation Fox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Fox Circuit Board Design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3C4C-781A-D351-6273-E0DBBE36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71315" y="4092467"/>
            <a:ext cx="10990813" cy="7352475"/>
          </a:xfrm>
          <a:prstGeom prst="rect">
            <a:avLst/>
          </a:prstGeom>
        </p:spPr>
      </p:pic>
      <p:sp>
        <p:nvSpPr>
          <p:cNvPr id="4" name="Main text…">
            <a:extLst>
              <a:ext uri="{FF2B5EF4-FFF2-40B4-BE49-F238E27FC236}">
                <a16:creationId xmlns:a16="http://schemas.microsoft.com/office/drawing/2014/main" id="{88CC4620-A132-37FC-EDDB-13ECDFF32C50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920992" y="4501482"/>
            <a:ext cx="10639012" cy="38991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Schematic:  Altium Designer</a:t>
            </a:r>
          </a:p>
          <a:p>
            <a:r>
              <a:rPr lang="en-US" dirty="0"/>
              <a:t> PCB Layout:  Altium Designer</a:t>
            </a:r>
          </a:p>
          <a:p>
            <a:r>
              <a:rPr lang="en-US" dirty="0"/>
              <a:t> Fabrication:  Digi-Key </a:t>
            </a:r>
            <a:r>
              <a:rPr lang="en-US" dirty="0" err="1"/>
              <a:t>DKRed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45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841479" y="4424348"/>
            <a:ext cx="10631789" cy="74693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Python is popular, easy to use, and free.  I had taken a course.</a:t>
            </a:r>
          </a:p>
          <a:p>
            <a:r>
              <a:rPr lang="en-US" dirty="0"/>
              <a:t> CircuitPython has everything needed for this fox, including an MP3 decoding function.</a:t>
            </a:r>
          </a:p>
          <a:p>
            <a:r>
              <a:rPr lang="en-US" dirty="0"/>
              <a:t> Python is actually named after Monte Python’s Flying Circus!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12717949" y="12148538"/>
            <a:ext cx="1025043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Usage</a:t>
            </a:r>
            <a:r>
              <a:rPr kumimoji="0" lang="en-US" sz="3600" b="0" i="1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of Pico’s 2MB Storage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724D3-3A1C-CC80-EC56-4F4F6780D5FE}"/>
              </a:ext>
            </a:extLst>
          </p:cNvPr>
          <p:cNvSpPr txBox="1"/>
          <p:nvPr/>
        </p:nvSpPr>
        <p:spPr>
          <a:xfrm>
            <a:off x="735002" y="2913280"/>
            <a:ext cx="6280565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Why CircuitPython?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8B7969-2308-40A7-F435-9E8857D80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2546" y="451889"/>
            <a:ext cx="6056452" cy="3553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244F7-4F62-A750-BD6F-750CDC77F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7949" y="5249654"/>
            <a:ext cx="10250432" cy="6922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05D95-83C1-BE99-2E19-7EE964DA19F5}"/>
              </a:ext>
            </a:extLst>
          </p:cNvPr>
          <p:cNvSpPr txBox="1"/>
          <p:nvPr/>
        </p:nvSpPr>
        <p:spPr>
          <a:xfrm>
            <a:off x="15506132" y="7587935"/>
            <a:ext cx="1862984" cy="882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20 files, 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16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ksps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 mono</a:t>
            </a:r>
          </a:p>
        </p:txBody>
      </p:sp>
    </p:spTree>
    <p:extLst>
      <p:ext uri="{BB962C8B-B14F-4D97-AF65-F5344CB8AC3E}">
        <p14:creationId xmlns:p14="http://schemas.microsoft.com/office/powerpoint/2010/main" val="939458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2B485-D021-E497-D60F-BD72D1EEFE0B}"/>
              </a:ext>
            </a:extLst>
          </p:cNvPr>
          <p:cNvSpPr txBox="1"/>
          <p:nvPr/>
        </p:nvSpPr>
        <p:spPr>
          <a:xfrm>
            <a:off x="5560541" y="1789041"/>
            <a:ext cx="12245547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Program 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DC2FC-C937-3220-015E-6DD07EA7117E}"/>
              </a:ext>
            </a:extLst>
          </p:cNvPr>
          <p:cNvSpPr txBox="1"/>
          <p:nvPr/>
        </p:nvSpPr>
        <p:spPr>
          <a:xfrm>
            <a:off x="4580237" y="3116331"/>
            <a:ext cx="16260463" cy="10034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Import modules 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Settings (message interval, start &amp; stop times,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Define Functions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Initialization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IO Port assignments</a:t>
            </a: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Miscellaneous initialization tasks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spcBef>
                <a:spcPts val="4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time (buttons, voice feedback via radio)</a:t>
            </a:r>
          </a:p>
          <a:p>
            <a:pPr marL="457200" marR="0" algn="l">
              <a:spcBef>
                <a:spcPts val="400"/>
              </a:spcBef>
              <a:spcAft>
                <a:spcPts val="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Buttons:  Hour, Min (5-min increments), Run (long push for On Demand Mode)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0" indent="-742950" algn="l">
              <a:spcBef>
                <a:spcPts val="40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Message Loop</a:t>
            </a:r>
          </a:p>
          <a:p>
            <a:pPr marL="742950" marR="0" lvl="1" indent="-285750" algn="l">
              <a:spcBef>
                <a:spcPts val="4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During scheduled time, with OK battery voltage</a:t>
            </a:r>
          </a:p>
          <a:p>
            <a:pPr marL="1143000" marR="0" lvl="2" indent="-228600" algn="l">
              <a:spcBef>
                <a:spcPts val="4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Transmit all messages sequentially</a:t>
            </a:r>
          </a:p>
          <a:p>
            <a:pPr marL="1143000" marR="0" lvl="2" indent="-228600" algn="l">
              <a:spcBef>
                <a:spcPts val="4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Measure and transmit battery voltage</a:t>
            </a:r>
          </a:p>
          <a:p>
            <a:pPr marL="1143000" marR="0" lvl="2" indent="-228600" algn="l">
              <a:spcBef>
                <a:spcPts val="4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Repeat</a:t>
            </a:r>
          </a:p>
          <a:p>
            <a:pPr marL="742950" marR="0" lvl="1" indent="-285750" algn="l">
              <a:spcBef>
                <a:spcPts val="4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On Demand Mode,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wait for new request</a:t>
            </a:r>
          </a:p>
        </p:txBody>
      </p:sp>
    </p:spTree>
    <p:extLst>
      <p:ext uri="{BB962C8B-B14F-4D97-AF65-F5344CB8AC3E}">
        <p14:creationId xmlns:p14="http://schemas.microsoft.com/office/powerpoint/2010/main" val="23344068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2B485-D021-E497-D60F-BD72D1EEFE0B}"/>
              </a:ext>
            </a:extLst>
          </p:cNvPr>
          <p:cNvSpPr txBox="1"/>
          <p:nvPr/>
        </p:nvSpPr>
        <p:spPr>
          <a:xfrm>
            <a:off x="5560541" y="1789041"/>
            <a:ext cx="12245547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Coding and Debugging:  Mu Editor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F83FA-48AE-F719-38E1-294730072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881" y="3249826"/>
            <a:ext cx="15841362" cy="9489989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661057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Software Design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2B485-D021-E497-D60F-BD72D1EEFE0B}"/>
              </a:ext>
            </a:extLst>
          </p:cNvPr>
          <p:cNvSpPr txBox="1"/>
          <p:nvPr/>
        </p:nvSpPr>
        <p:spPr>
          <a:xfrm>
            <a:off x="2001795" y="1789041"/>
            <a:ext cx="20994129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Coding and Debugging: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Studio Code</a:t>
            </a:r>
            <a:endParaRPr kumimoji="0" lang="en-US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59BDF-B2D5-3B70-C279-3B643FAC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656" y="3233040"/>
            <a:ext cx="15546413" cy="969674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594168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725049" y="4881498"/>
            <a:ext cx="9372186" cy="24679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Don’t Assume</a:t>
            </a:r>
          </a:p>
          <a:p>
            <a:r>
              <a:rPr lang="en-US" dirty="0"/>
              <a:t> Use of AI – Caveat Emptor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Lessons Learned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11066436" y="5781824"/>
            <a:ext cx="5244483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Linear Regulator in K1MJC’s Battery Eliminator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E2D20-8CD4-3D90-8E59-E55CA36FA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436" y="1893154"/>
            <a:ext cx="5244483" cy="3991820"/>
          </a:xfrm>
          <a:prstGeom prst="rect">
            <a:avLst/>
          </a:prstGeom>
        </p:spPr>
      </p:pic>
      <p:pic>
        <p:nvPicPr>
          <p:cNvPr id="4" name="Picture 3" descr="Battery Eliminator circuit board">
            <a:extLst>
              <a:ext uri="{FF2B5EF4-FFF2-40B4-BE49-F238E27FC236}">
                <a16:creationId xmlns:a16="http://schemas.microsoft.com/office/drawing/2014/main" id="{078B80F9-A45B-99CC-FB22-57536C294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558920" y="627224"/>
            <a:ext cx="3074262" cy="6523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0CC67D-728A-EC91-C350-A6F9A848B401}"/>
              </a:ext>
            </a:extLst>
          </p:cNvPr>
          <p:cNvSpPr txBox="1"/>
          <p:nvPr/>
        </p:nvSpPr>
        <p:spPr>
          <a:xfrm>
            <a:off x="16834210" y="5409159"/>
            <a:ext cx="6523682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Switching Regulator in </a:t>
            </a:r>
            <a:r>
              <a:rPr lang="en-US" sz="3600" i="1" dirty="0" err="1">
                <a:solidFill>
                  <a:srgbClr val="FFFF00"/>
                </a:solidFill>
              </a:rPr>
              <a:t>Baofeng</a:t>
            </a:r>
            <a:r>
              <a:rPr lang="en-US" sz="3600" i="1" dirty="0">
                <a:solidFill>
                  <a:srgbClr val="FFFF00"/>
                </a:solidFill>
              </a:rPr>
              <a:t> BL-5 Battery Eliminator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131D5-29A9-8210-9352-44015CE6E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93" y="8503013"/>
            <a:ext cx="10614259" cy="2541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54816-3C66-13C5-F3D2-DA63AC592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1482" y="7438931"/>
            <a:ext cx="8018874" cy="5056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6D584A-A2EF-D8DF-FC7C-8EDEB9758F13}"/>
              </a:ext>
            </a:extLst>
          </p:cNvPr>
          <p:cNvSpPr txBox="1"/>
          <p:nvPr/>
        </p:nvSpPr>
        <p:spPr>
          <a:xfrm>
            <a:off x="3575080" y="11044274"/>
            <a:ext cx="5244483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From OpenAI / ChatGPT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B99A7-385C-0C76-5ABC-E6051536326D}"/>
              </a:ext>
            </a:extLst>
          </p:cNvPr>
          <p:cNvSpPr txBox="1"/>
          <p:nvPr/>
        </p:nvSpPr>
        <p:spPr>
          <a:xfrm>
            <a:off x="12301482" y="12495520"/>
            <a:ext cx="8018874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Adafruit page found with Google</a:t>
            </a:r>
          </a:p>
        </p:txBody>
      </p:sp>
    </p:spTree>
    <p:extLst>
      <p:ext uri="{BB962C8B-B14F-4D97-AF65-F5344CB8AC3E}">
        <p14:creationId xmlns:p14="http://schemas.microsoft.com/office/powerpoint/2010/main" val="306667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725049" y="4881498"/>
            <a:ext cx="9372186" cy="24679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Don’t Assume</a:t>
            </a:r>
          </a:p>
          <a:p>
            <a:r>
              <a:rPr lang="en-US" dirty="0"/>
              <a:t> Use of AI – Caveat Emptor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Lessons Learned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D584A-A2EF-D8DF-FC7C-8EDEB9758F13}"/>
              </a:ext>
            </a:extLst>
          </p:cNvPr>
          <p:cNvSpPr txBox="1"/>
          <p:nvPr/>
        </p:nvSpPr>
        <p:spPr>
          <a:xfrm>
            <a:off x="11303944" y="12045171"/>
            <a:ext cx="9146487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Response to Reworded Question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D9D5D-076E-FCD7-3E6C-DD66433CA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944" y="2081060"/>
            <a:ext cx="8901131" cy="10105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FAFEC-1BF1-2B90-1312-7A66864CC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993" y="9371264"/>
            <a:ext cx="6008163" cy="1838417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F8F700F-01CD-707A-CEAF-EE1559EE8001}"/>
              </a:ext>
            </a:extLst>
          </p:cNvPr>
          <p:cNvSpPr/>
          <p:nvPr/>
        </p:nvSpPr>
        <p:spPr>
          <a:xfrm>
            <a:off x="13928035" y="5592417"/>
            <a:ext cx="5565913" cy="3382464"/>
          </a:xfrm>
          <a:custGeom>
            <a:avLst/>
            <a:gdLst>
              <a:gd name="connsiteX0" fmla="*/ 0 w 5565913"/>
              <a:gd name="connsiteY0" fmla="*/ 66261 h 3382464"/>
              <a:gd name="connsiteX1" fmla="*/ 450574 w 5565913"/>
              <a:gd name="connsiteY1" fmla="*/ 13253 h 3382464"/>
              <a:gd name="connsiteX2" fmla="*/ 556591 w 5565913"/>
              <a:gd name="connsiteY2" fmla="*/ 0 h 3382464"/>
              <a:gd name="connsiteX3" fmla="*/ 3511826 w 5565913"/>
              <a:gd name="connsiteY3" fmla="*/ 39757 h 3382464"/>
              <a:gd name="connsiteX4" fmla="*/ 4015408 w 5565913"/>
              <a:gd name="connsiteY4" fmla="*/ 159026 h 3382464"/>
              <a:gd name="connsiteX5" fmla="*/ 4373217 w 5565913"/>
              <a:gd name="connsiteY5" fmla="*/ 291548 h 3382464"/>
              <a:gd name="connsiteX6" fmla="*/ 4572000 w 5565913"/>
              <a:gd name="connsiteY6" fmla="*/ 410818 h 3382464"/>
              <a:gd name="connsiteX7" fmla="*/ 4704522 w 5565913"/>
              <a:gd name="connsiteY7" fmla="*/ 503583 h 3382464"/>
              <a:gd name="connsiteX8" fmla="*/ 4784035 w 5565913"/>
              <a:gd name="connsiteY8" fmla="*/ 583096 h 3382464"/>
              <a:gd name="connsiteX9" fmla="*/ 4876800 w 5565913"/>
              <a:gd name="connsiteY9" fmla="*/ 649357 h 3382464"/>
              <a:gd name="connsiteX10" fmla="*/ 5075582 w 5565913"/>
              <a:gd name="connsiteY10" fmla="*/ 861392 h 3382464"/>
              <a:gd name="connsiteX11" fmla="*/ 5141843 w 5565913"/>
              <a:gd name="connsiteY11" fmla="*/ 1007166 h 3382464"/>
              <a:gd name="connsiteX12" fmla="*/ 5247861 w 5565913"/>
              <a:gd name="connsiteY12" fmla="*/ 1258957 h 3382464"/>
              <a:gd name="connsiteX13" fmla="*/ 5300869 w 5565913"/>
              <a:gd name="connsiteY13" fmla="*/ 1510748 h 3382464"/>
              <a:gd name="connsiteX14" fmla="*/ 5327374 w 5565913"/>
              <a:gd name="connsiteY14" fmla="*/ 1603513 h 3382464"/>
              <a:gd name="connsiteX15" fmla="*/ 5340626 w 5565913"/>
              <a:gd name="connsiteY15" fmla="*/ 1709531 h 3382464"/>
              <a:gd name="connsiteX16" fmla="*/ 5353878 w 5565913"/>
              <a:gd name="connsiteY16" fmla="*/ 1802296 h 3382464"/>
              <a:gd name="connsiteX17" fmla="*/ 5367130 w 5565913"/>
              <a:gd name="connsiteY17" fmla="*/ 2027583 h 3382464"/>
              <a:gd name="connsiteX18" fmla="*/ 5393635 w 5565913"/>
              <a:gd name="connsiteY18" fmla="*/ 2213113 h 3382464"/>
              <a:gd name="connsiteX19" fmla="*/ 5367130 w 5565913"/>
              <a:gd name="connsiteY19" fmla="*/ 2491409 h 3382464"/>
              <a:gd name="connsiteX20" fmla="*/ 5340626 w 5565913"/>
              <a:gd name="connsiteY20" fmla="*/ 2544418 h 3382464"/>
              <a:gd name="connsiteX21" fmla="*/ 5327374 w 5565913"/>
              <a:gd name="connsiteY21" fmla="*/ 2610679 h 3382464"/>
              <a:gd name="connsiteX22" fmla="*/ 5247861 w 5565913"/>
              <a:gd name="connsiteY22" fmla="*/ 2756453 h 3382464"/>
              <a:gd name="connsiteX23" fmla="*/ 5208104 w 5565913"/>
              <a:gd name="connsiteY23" fmla="*/ 2862470 h 3382464"/>
              <a:gd name="connsiteX24" fmla="*/ 5168348 w 5565913"/>
              <a:gd name="connsiteY24" fmla="*/ 2955235 h 3382464"/>
              <a:gd name="connsiteX25" fmla="*/ 5141843 w 5565913"/>
              <a:gd name="connsiteY25" fmla="*/ 3074505 h 3382464"/>
              <a:gd name="connsiteX26" fmla="*/ 5088835 w 5565913"/>
              <a:gd name="connsiteY26" fmla="*/ 3220279 h 3382464"/>
              <a:gd name="connsiteX27" fmla="*/ 5049078 w 5565913"/>
              <a:gd name="connsiteY27" fmla="*/ 3299792 h 3382464"/>
              <a:gd name="connsiteX28" fmla="*/ 5035826 w 5565913"/>
              <a:gd name="connsiteY28" fmla="*/ 3352800 h 3382464"/>
              <a:gd name="connsiteX29" fmla="*/ 5009322 w 5565913"/>
              <a:gd name="connsiteY29" fmla="*/ 3379305 h 3382464"/>
              <a:gd name="connsiteX30" fmla="*/ 5022574 w 5565913"/>
              <a:gd name="connsiteY30" fmla="*/ 2782957 h 3382464"/>
              <a:gd name="connsiteX31" fmla="*/ 5035826 w 5565913"/>
              <a:gd name="connsiteY31" fmla="*/ 3140766 h 3382464"/>
              <a:gd name="connsiteX32" fmla="*/ 5062330 w 5565913"/>
              <a:gd name="connsiteY32" fmla="*/ 3246783 h 3382464"/>
              <a:gd name="connsiteX33" fmla="*/ 5141843 w 5565913"/>
              <a:gd name="connsiteY33" fmla="*/ 3286540 h 3382464"/>
              <a:gd name="connsiteX34" fmla="*/ 5247861 w 5565913"/>
              <a:gd name="connsiteY34" fmla="*/ 3207026 h 3382464"/>
              <a:gd name="connsiteX35" fmla="*/ 5393635 w 5565913"/>
              <a:gd name="connsiteY35" fmla="*/ 3127513 h 3382464"/>
              <a:gd name="connsiteX36" fmla="*/ 5446643 w 5565913"/>
              <a:gd name="connsiteY36" fmla="*/ 3114261 h 3382464"/>
              <a:gd name="connsiteX37" fmla="*/ 5526156 w 5565913"/>
              <a:gd name="connsiteY37" fmla="*/ 3087757 h 3382464"/>
              <a:gd name="connsiteX38" fmla="*/ 5565913 w 5565913"/>
              <a:gd name="connsiteY38" fmla="*/ 3061253 h 338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565913" h="3382464">
                <a:moveTo>
                  <a:pt x="0" y="66261"/>
                </a:moveTo>
                <a:cubicBezTo>
                  <a:pt x="188358" y="-9081"/>
                  <a:pt x="27025" y="47595"/>
                  <a:pt x="450574" y="13253"/>
                </a:cubicBezTo>
                <a:cubicBezTo>
                  <a:pt x="486072" y="10375"/>
                  <a:pt x="521252" y="4418"/>
                  <a:pt x="556591" y="0"/>
                </a:cubicBezTo>
                <a:cubicBezTo>
                  <a:pt x="1541669" y="13252"/>
                  <a:pt x="2527698" y="-5490"/>
                  <a:pt x="3511826" y="39757"/>
                </a:cubicBezTo>
                <a:cubicBezTo>
                  <a:pt x="3684148" y="47680"/>
                  <a:pt x="3848424" y="115734"/>
                  <a:pt x="4015408" y="159026"/>
                </a:cubicBezTo>
                <a:cubicBezTo>
                  <a:pt x="4139349" y="191159"/>
                  <a:pt x="4260253" y="230721"/>
                  <a:pt x="4373217" y="291548"/>
                </a:cubicBezTo>
                <a:cubicBezTo>
                  <a:pt x="4441254" y="328183"/>
                  <a:pt x="4506915" y="369164"/>
                  <a:pt x="4572000" y="410818"/>
                </a:cubicBezTo>
                <a:cubicBezTo>
                  <a:pt x="4617416" y="439884"/>
                  <a:pt x="4662673" y="469581"/>
                  <a:pt x="4704522" y="503583"/>
                </a:cubicBezTo>
                <a:cubicBezTo>
                  <a:pt x="4733613" y="527219"/>
                  <a:pt x="4755421" y="558884"/>
                  <a:pt x="4784035" y="583096"/>
                </a:cubicBezTo>
                <a:cubicBezTo>
                  <a:pt x="4813044" y="607642"/>
                  <a:pt x="4848481" y="624019"/>
                  <a:pt x="4876800" y="649357"/>
                </a:cubicBezTo>
                <a:cubicBezTo>
                  <a:pt x="4903447" y="673199"/>
                  <a:pt x="5034451" y="792841"/>
                  <a:pt x="5075582" y="861392"/>
                </a:cubicBezTo>
                <a:cubicBezTo>
                  <a:pt x="5125751" y="945007"/>
                  <a:pt x="5104516" y="927179"/>
                  <a:pt x="5141843" y="1007166"/>
                </a:cubicBezTo>
                <a:cubicBezTo>
                  <a:pt x="5208308" y="1149590"/>
                  <a:pt x="5208216" y="1116236"/>
                  <a:pt x="5247861" y="1258957"/>
                </a:cubicBezTo>
                <a:cubicBezTo>
                  <a:pt x="5269889" y="1338257"/>
                  <a:pt x="5282139" y="1431146"/>
                  <a:pt x="5300869" y="1510748"/>
                </a:cubicBezTo>
                <a:cubicBezTo>
                  <a:pt x="5308235" y="1542052"/>
                  <a:pt x="5318539" y="1572591"/>
                  <a:pt x="5327374" y="1603513"/>
                </a:cubicBezTo>
                <a:cubicBezTo>
                  <a:pt x="5331791" y="1638852"/>
                  <a:pt x="5335919" y="1674229"/>
                  <a:pt x="5340626" y="1709531"/>
                </a:cubicBezTo>
                <a:cubicBezTo>
                  <a:pt x="5344754" y="1740493"/>
                  <a:pt x="5351284" y="1771168"/>
                  <a:pt x="5353878" y="1802296"/>
                </a:cubicBezTo>
                <a:cubicBezTo>
                  <a:pt x="5360125" y="1877262"/>
                  <a:pt x="5359884" y="1952707"/>
                  <a:pt x="5367130" y="2027583"/>
                </a:cubicBezTo>
                <a:cubicBezTo>
                  <a:pt x="5373148" y="2089764"/>
                  <a:pt x="5393635" y="2213113"/>
                  <a:pt x="5393635" y="2213113"/>
                </a:cubicBezTo>
                <a:cubicBezTo>
                  <a:pt x="5392105" y="2237585"/>
                  <a:pt x="5390094" y="2422515"/>
                  <a:pt x="5367130" y="2491409"/>
                </a:cubicBezTo>
                <a:cubicBezTo>
                  <a:pt x="5360883" y="2510150"/>
                  <a:pt x="5349461" y="2526748"/>
                  <a:pt x="5340626" y="2544418"/>
                </a:cubicBezTo>
                <a:cubicBezTo>
                  <a:pt x="5336209" y="2566505"/>
                  <a:pt x="5335072" y="2589511"/>
                  <a:pt x="5327374" y="2610679"/>
                </a:cubicBezTo>
                <a:cubicBezTo>
                  <a:pt x="5287791" y="2719531"/>
                  <a:pt x="5292699" y="2659305"/>
                  <a:pt x="5247861" y="2756453"/>
                </a:cubicBezTo>
                <a:cubicBezTo>
                  <a:pt x="5232045" y="2790721"/>
                  <a:pt x="5222121" y="2827427"/>
                  <a:pt x="5208104" y="2862470"/>
                </a:cubicBezTo>
                <a:cubicBezTo>
                  <a:pt x="5195610" y="2893706"/>
                  <a:pt x="5178382" y="2923125"/>
                  <a:pt x="5168348" y="2955235"/>
                </a:cubicBezTo>
                <a:cubicBezTo>
                  <a:pt x="5156200" y="2994108"/>
                  <a:pt x="5151721" y="3034994"/>
                  <a:pt x="5141843" y="3074505"/>
                </a:cubicBezTo>
                <a:cubicBezTo>
                  <a:pt x="5106182" y="3217150"/>
                  <a:pt x="5132012" y="3119534"/>
                  <a:pt x="5088835" y="3220279"/>
                </a:cubicBezTo>
                <a:cubicBezTo>
                  <a:pt x="5055916" y="3297089"/>
                  <a:pt x="5100010" y="3223392"/>
                  <a:pt x="5049078" y="3299792"/>
                </a:cubicBezTo>
                <a:cubicBezTo>
                  <a:pt x="5044661" y="3317461"/>
                  <a:pt x="5043971" y="3336510"/>
                  <a:pt x="5035826" y="3352800"/>
                </a:cubicBezTo>
                <a:cubicBezTo>
                  <a:pt x="5030238" y="3363975"/>
                  <a:pt x="5009612" y="3391796"/>
                  <a:pt x="5009322" y="3379305"/>
                </a:cubicBezTo>
                <a:cubicBezTo>
                  <a:pt x="5004699" y="3180527"/>
                  <a:pt x="5018157" y="2981740"/>
                  <a:pt x="5022574" y="2782957"/>
                </a:cubicBezTo>
                <a:cubicBezTo>
                  <a:pt x="5026991" y="2902227"/>
                  <a:pt x="5025633" y="3021851"/>
                  <a:pt x="5035826" y="3140766"/>
                </a:cubicBezTo>
                <a:cubicBezTo>
                  <a:pt x="5038937" y="3177060"/>
                  <a:pt x="5029749" y="3230492"/>
                  <a:pt x="5062330" y="3246783"/>
                </a:cubicBezTo>
                <a:lnTo>
                  <a:pt x="5141843" y="3286540"/>
                </a:lnTo>
                <a:cubicBezTo>
                  <a:pt x="5205540" y="3201611"/>
                  <a:pt x="5150681" y="3255616"/>
                  <a:pt x="5247861" y="3207026"/>
                </a:cubicBezTo>
                <a:cubicBezTo>
                  <a:pt x="5342053" y="3159930"/>
                  <a:pt x="5288183" y="3169694"/>
                  <a:pt x="5393635" y="3127513"/>
                </a:cubicBezTo>
                <a:cubicBezTo>
                  <a:pt x="5410545" y="3120749"/>
                  <a:pt x="5429198" y="3119494"/>
                  <a:pt x="5446643" y="3114261"/>
                </a:cubicBezTo>
                <a:cubicBezTo>
                  <a:pt x="5473403" y="3106233"/>
                  <a:pt x="5500626" y="3099104"/>
                  <a:pt x="5526156" y="3087757"/>
                </a:cubicBezTo>
                <a:cubicBezTo>
                  <a:pt x="5540710" y="3081288"/>
                  <a:pt x="5565913" y="3061253"/>
                  <a:pt x="5565913" y="3061253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02EBCFC-AC13-C00D-9149-EC8EFD110CD7}"/>
              </a:ext>
            </a:extLst>
          </p:cNvPr>
          <p:cNvSpPr/>
          <p:nvPr/>
        </p:nvSpPr>
        <p:spPr>
          <a:xfrm rot="1747656">
            <a:off x="15877358" y="8817755"/>
            <a:ext cx="1425497" cy="371061"/>
          </a:xfrm>
          <a:prstGeom prst="rightArrow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D9BA1D3-9D25-F546-9AFA-B59363D240D9}"/>
              </a:ext>
            </a:extLst>
          </p:cNvPr>
          <p:cNvSpPr/>
          <p:nvPr/>
        </p:nvSpPr>
        <p:spPr>
          <a:xfrm rot="18661567">
            <a:off x="17166272" y="7189664"/>
            <a:ext cx="1425497" cy="371061"/>
          </a:xfrm>
          <a:prstGeom prst="rightArrow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C2EE02-059A-60D7-E7E4-273E93615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0106" y="6319323"/>
            <a:ext cx="6782747" cy="396638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259494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725049" y="4165918"/>
            <a:ext cx="9372186" cy="38991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Don’t Assume</a:t>
            </a:r>
          </a:p>
          <a:p>
            <a:r>
              <a:rPr lang="en-US" dirty="0"/>
              <a:t> Use of AI – Caveat Emptor</a:t>
            </a:r>
          </a:p>
          <a:p>
            <a:r>
              <a:rPr lang="en-US" dirty="0"/>
              <a:t> It’s always something!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Lessons Learned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42CD81-0398-9D70-0779-79E1848C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935" y="3311423"/>
            <a:ext cx="5871160" cy="4753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FD790-9362-82DB-0D71-438D369A1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926" y="8696165"/>
            <a:ext cx="5326194" cy="3291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8E479-F678-4E0C-2B6A-7DED79266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344" y="10851840"/>
            <a:ext cx="4965172" cy="2270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23A1A-DFE1-DB77-3265-2085AFE7D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7902" y="9407951"/>
            <a:ext cx="4965172" cy="2826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7E8B5-8C60-4C53-B533-094D6F95C577}"/>
              </a:ext>
            </a:extLst>
          </p:cNvPr>
          <p:cNvSpPr txBox="1"/>
          <p:nvPr/>
        </p:nvSpPr>
        <p:spPr>
          <a:xfrm>
            <a:off x="3130925" y="11987241"/>
            <a:ext cx="4790419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Original UV-5R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09DEE-2E35-708D-1B26-BA54EE4284EC}"/>
              </a:ext>
            </a:extLst>
          </p:cNvPr>
          <p:cNvSpPr txBox="1"/>
          <p:nvPr/>
        </p:nvSpPr>
        <p:spPr>
          <a:xfrm>
            <a:off x="16287902" y="12234658"/>
            <a:ext cx="4965172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New UV-5R</a:t>
            </a:r>
          </a:p>
        </p:txBody>
      </p:sp>
    </p:spTree>
    <p:extLst>
      <p:ext uri="{BB962C8B-B14F-4D97-AF65-F5344CB8AC3E}">
        <p14:creationId xmlns:p14="http://schemas.microsoft.com/office/powerpoint/2010/main" val="2583161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34B866-86B1-414E-A37E-D20E8F3DD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4836" y="3754266"/>
            <a:ext cx="20066000" cy="6207468"/>
          </a:xfrm>
        </p:spPr>
        <p:txBody>
          <a:bodyPr/>
          <a:lstStyle/>
          <a:p>
            <a:r>
              <a:rPr lang="en-US" dirty="0"/>
              <a:t> Northeast Massachusetts Fox Hunters</a:t>
            </a:r>
          </a:p>
          <a:p>
            <a:pPr lvl="1">
              <a:spcBef>
                <a:spcPts val="1200"/>
              </a:spcBef>
              <a:buNone/>
            </a:pPr>
            <a:r>
              <a:rPr lang="en-US" sz="40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https://groups.io/g/NEMassFoxHunters/messages</a:t>
            </a:r>
            <a:endParaRPr lang="en-US" sz="4000" dirty="0">
              <a:solidFill>
                <a:srgbClr val="FFC000"/>
              </a:solidFill>
            </a:endParaRPr>
          </a:p>
          <a:p>
            <a:r>
              <a:rPr lang="en-US" dirty="0"/>
              <a:t> Prospect Hill </a:t>
            </a:r>
            <a:r>
              <a:rPr lang="en-US" dirty="0" err="1"/>
              <a:t>Intermod</a:t>
            </a:r>
            <a:r>
              <a:rPr lang="en-US" dirty="0"/>
              <a:t>, Winter 2022</a:t>
            </a:r>
          </a:p>
          <a:p>
            <a:pPr lvl="1">
              <a:spcBef>
                <a:spcPts val="1200"/>
              </a:spcBef>
              <a:buNone/>
            </a:pPr>
            <a:r>
              <a:rPr lang="en-US" sz="40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http://walthamara.org/phi/2022-winter.pdf</a:t>
            </a:r>
            <a:endParaRPr lang="en-US" sz="4000" dirty="0">
              <a:solidFill>
                <a:srgbClr val="FFC000"/>
              </a:solidFill>
            </a:endParaRPr>
          </a:p>
          <a:p>
            <a:r>
              <a:rPr lang="en-US" dirty="0"/>
              <a:t> Google</a:t>
            </a:r>
          </a:p>
          <a:p>
            <a:pPr lvl="1">
              <a:spcBef>
                <a:spcPts val="1200"/>
              </a:spcBef>
              <a:buNone/>
            </a:pPr>
            <a:r>
              <a:rPr lang="en-US" sz="40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https://www.google.com/search?q=Hidden+Transmitter+Hunting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03204-2C19-498E-A74A-03A32806D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8281" y="451889"/>
            <a:ext cx="13787438" cy="1221487"/>
          </a:xfrm>
        </p:spPr>
        <p:txBody>
          <a:bodyPr/>
          <a:lstStyle/>
          <a:p>
            <a:r>
              <a:rPr lang="en-US" dirty="0"/>
              <a:t>Fox Hunting References</a:t>
            </a:r>
          </a:p>
        </p:txBody>
      </p:sp>
    </p:spTree>
    <p:extLst>
      <p:ext uri="{BB962C8B-B14F-4D97-AF65-F5344CB8AC3E}">
        <p14:creationId xmlns:p14="http://schemas.microsoft.com/office/powerpoint/2010/main" val="16656130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5114059" y="1032920"/>
            <a:ext cx="13908038" cy="1913984"/>
          </a:xfrm>
          <a:prstGeom prst="rect">
            <a:avLst/>
          </a:prstGeom>
        </p:spPr>
        <p:txBody>
          <a:bodyPr/>
          <a:lstStyle/>
          <a:p>
            <a:r>
              <a:rPr lang="en-US" sz="11500" dirty="0"/>
              <a:t>Thank You</a:t>
            </a:r>
            <a:endParaRPr sz="1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EF4AF-B23E-821B-AC2D-C3917EA54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553" y="3106457"/>
            <a:ext cx="10637744" cy="8100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EB51F-8A09-6407-5E1E-06409AB7C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4180" y="3106457"/>
            <a:ext cx="6301278" cy="8100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3DC13-7225-7D68-718D-B57E6A71ED55}"/>
              </a:ext>
            </a:extLst>
          </p:cNvPr>
          <p:cNvSpPr txBox="1"/>
          <p:nvPr/>
        </p:nvSpPr>
        <p:spPr>
          <a:xfrm>
            <a:off x="9876078" y="11971947"/>
            <a:ext cx="5732221" cy="106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w1mj.com/fox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2310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y fox hiding behind a tree">
            <a:extLst>
              <a:ext uri="{FF2B5EF4-FFF2-40B4-BE49-F238E27FC236}">
                <a16:creationId xmlns:a16="http://schemas.microsoft.com/office/drawing/2014/main" id="{C3793C8F-9EC0-FDD5-C2B3-D28EED922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37" y="2340901"/>
            <a:ext cx="4511040" cy="3006626"/>
          </a:xfrm>
          <a:prstGeom prst="rect">
            <a:avLst/>
          </a:prstGeom>
        </p:spPr>
      </p:pic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1497312" y="2673863"/>
            <a:ext cx="11162587" cy="9623787"/>
          </a:xfrm>
          <a:prstGeom prst="rect">
            <a:avLst/>
          </a:prstGeom>
        </p:spPr>
        <p:txBody>
          <a:bodyPr/>
          <a:lstStyle/>
          <a:p>
            <a:pPr marL="857250" indent="-857250"/>
            <a:r>
              <a:rPr lang="en-US" dirty="0"/>
              <a:t>What is a Fox?</a:t>
            </a:r>
            <a:endParaRPr dirty="0"/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W1MJ FOX2 Design Goals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Design Overview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Fox Circuit Board Design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Software Design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Lessons Learned</a:t>
            </a:r>
          </a:p>
          <a:p>
            <a:pPr marL="857250" indent="-85725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5298281" y="451889"/>
            <a:ext cx="13787438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Workshop Outline</a:t>
            </a:r>
            <a:endParaRPr dirty="0"/>
          </a:p>
        </p:txBody>
      </p:sp>
      <p:pic>
        <p:nvPicPr>
          <p:cNvPr id="3" name="Picture 2" descr="Two referees near the goal signaling touchdown to large stadium">
            <a:extLst>
              <a:ext uri="{FF2B5EF4-FFF2-40B4-BE49-F238E27FC236}">
                <a16:creationId xmlns:a16="http://schemas.microsoft.com/office/drawing/2014/main" id="{E4B4FB8F-831C-28D7-6C35-FA3B1A379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55" y="3699573"/>
            <a:ext cx="4776652" cy="3178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F4643B-A29F-4549-EA54-4F074CE07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0784" y="6603343"/>
            <a:ext cx="7656690" cy="3957643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A4360-85C8-3BEE-5605-D2F1916ED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1075" y="8357217"/>
            <a:ext cx="6943658" cy="4390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7AFB7-95C0-63BE-0016-2D46D8BFE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599" y="8368170"/>
            <a:ext cx="6716062" cy="509658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2" name="Picture 1" descr="Battery Eliminator circuit board">
            <a:extLst>
              <a:ext uri="{FF2B5EF4-FFF2-40B4-BE49-F238E27FC236}">
                <a16:creationId xmlns:a16="http://schemas.microsoft.com/office/drawing/2014/main" id="{55D133E4-E320-A81D-AEF0-5C2EC7CC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1235676" y="10286392"/>
            <a:ext cx="1895597" cy="40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5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985160" y="3537587"/>
            <a:ext cx="12819722" cy="2821925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/>
              <a:t>Some radio amateurs participate in hidden transmitter hunts for fun or for training, preferably both.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 is a Fox?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A7F59-423C-4C2A-B1DF-7CCC98F8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9907" y="4831345"/>
            <a:ext cx="6621553" cy="6214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14553787" y="11045650"/>
            <a:ext cx="8034364" cy="12522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Serious Fun!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K1PJW finds joy in locating W1MJ’s Fox</a:t>
            </a:r>
          </a:p>
        </p:txBody>
      </p:sp>
      <p:sp>
        <p:nvSpPr>
          <p:cNvPr id="2" name="Main text…">
            <a:extLst>
              <a:ext uri="{FF2B5EF4-FFF2-40B4-BE49-F238E27FC236}">
                <a16:creationId xmlns:a16="http://schemas.microsoft.com/office/drawing/2014/main" id="{3BDC501E-D7F9-70C6-B99D-C634DA2737BD}"/>
              </a:ext>
            </a:extLst>
          </p:cNvPr>
          <p:cNvSpPr txBox="1">
            <a:spLocks/>
          </p:cNvSpPr>
          <p:nvPr/>
        </p:nvSpPr>
        <p:spPr>
          <a:xfrm>
            <a:off x="985160" y="7222408"/>
            <a:ext cx="12819722" cy="460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buFontTx/>
              <a:buNone/>
            </a:pPr>
            <a:r>
              <a:rPr lang="en-US" dirty="0"/>
              <a:t>Hidden transmitter hunts are sometimes called fox hunts.  The fox is the hidden transmitter.  It could be a radio ham hiding in the woods, but these days is more frequently an automated transmitter.</a:t>
            </a:r>
          </a:p>
        </p:txBody>
      </p:sp>
    </p:spTree>
    <p:extLst>
      <p:ext uri="{BB962C8B-B14F-4D97-AF65-F5344CB8AC3E}">
        <p14:creationId xmlns:p14="http://schemas.microsoft.com/office/powerpoint/2010/main" val="39999540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1049328" y="2719876"/>
            <a:ext cx="13772645" cy="2327138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dirty="0"/>
              <a:t>First-generation fox used an MP3 player with a very simple interface to a </a:t>
            </a:r>
            <a:r>
              <a:rPr lang="en-US" dirty="0" err="1"/>
              <a:t>Baofeng</a:t>
            </a:r>
            <a:r>
              <a:rPr lang="en-US" dirty="0"/>
              <a:t> radio.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Goals, W1MJ FOX2</a:t>
            </a:r>
            <a:endParaRPr dirty="0"/>
          </a:p>
        </p:txBody>
      </p:sp>
      <p:sp>
        <p:nvSpPr>
          <p:cNvPr id="2" name="Main text…">
            <a:extLst>
              <a:ext uri="{FF2B5EF4-FFF2-40B4-BE49-F238E27FC236}">
                <a16:creationId xmlns:a16="http://schemas.microsoft.com/office/drawing/2014/main" id="{B0E37994-15A8-93ED-7ED8-BBDDEE2B0D6F}"/>
              </a:ext>
            </a:extLst>
          </p:cNvPr>
          <p:cNvSpPr txBox="1">
            <a:spLocks/>
          </p:cNvSpPr>
          <p:nvPr/>
        </p:nvSpPr>
        <p:spPr>
          <a:xfrm>
            <a:off x="1049327" y="5575103"/>
            <a:ext cx="13772645" cy="103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buFontTx/>
              <a:buNone/>
            </a:pPr>
            <a:r>
              <a:rPr lang="en-US" dirty="0"/>
              <a:t>Goals for second-generation fox:</a:t>
            </a:r>
          </a:p>
        </p:txBody>
      </p:sp>
      <p:sp>
        <p:nvSpPr>
          <p:cNvPr id="5" name="Main text…">
            <a:extLst>
              <a:ext uri="{FF2B5EF4-FFF2-40B4-BE49-F238E27FC236}">
                <a16:creationId xmlns:a16="http://schemas.microsoft.com/office/drawing/2014/main" id="{B2068DD1-2D51-E807-D049-ADB6EF794397}"/>
              </a:ext>
            </a:extLst>
          </p:cNvPr>
          <p:cNvSpPr txBox="1">
            <a:spLocks/>
          </p:cNvSpPr>
          <p:nvPr/>
        </p:nvSpPr>
        <p:spPr>
          <a:xfrm>
            <a:off x="1049327" y="6859059"/>
            <a:ext cx="12814955" cy="479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en-US" dirty="0"/>
              <a:t> Longer deployments by going to sleep at night or transmitting on demand</a:t>
            </a:r>
          </a:p>
          <a:p>
            <a:pPr hangingPunct="1"/>
            <a:r>
              <a:rPr lang="en-US" dirty="0"/>
              <a:t> Announce battery voltage</a:t>
            </a:r>
          </a:p>
          <a:p>
            <a:pPr hangingPunct="1"/>
            <a:r>
              <a:rPr lang="en-US" dirty="0"/>
              <a:t> Stop transmitting when battery is 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A127B-1544-81C8-3DE8-D75E92EF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09" y="5086705"/>
            <a:ext cx="3984244" cy="2633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A9236-6F31-64FA-2325-F9CC306D8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6368" y="7355038"/>
            <a:ext cx="3642948" cy="2880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76038B-CD9D-FF82-C6D2-94B0CEF15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70" y="9745039"/>
            <a:ext cx="3378635" cy="25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5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708CD-5FCA-4C5B-9E35-1B0747E5EDF3}"/>
              </a:ext>
            </a:extLst>
          </p:cNvPr>
          <p:cNvSpPr txBox="1"/>
          <p:nvPr/>
        </p:nvSpPr>
        <p:spPr>
          <a:xfrm>
            <a:off x="3165389" y="11819060"/>
            <a:ext cx="18547490" cy="698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i="1" dirty="0">
                <a:solidFill>
                  <a:srgbClr val="FFFF00"/>
                </a:solidFill>
              </a:rPr>
              <a:t>Block Diagram, W1MJ FOX2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0F727B-7E24-F89B-0898-07D12000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89" y="1896940"/>
            <a:ext cx="18547491" cy="99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902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677557" y="3180083"/>
            <a:ext cx="12851363" cy="76540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Case:  Pelican 1200 Black</a:t>
            </a:r>
          </a:p>
          <a:p>
            <a:r>
              <a:rPr lang="en-US" dirty="0"/>
              <a:t> Battery: 12.8V 30AH LiFePO4 </a:t>
            </a:r>
          </a:p>
          <a:p>
            <a:r>
              <a:rPr lang="en-US" dirty="0"/>
              <a:t> Radio: </a:t>
            </a:r>
            <a:r>
              <a:rPr lang="en-US" dirty="0" err="1"/>
              <a:t>Baofeng</a:t>
            </a:r>
            <a:r>
              <a:rPr lang="en-US" dirty="0"/>
              <a:t> UV-5R</a:t>
            </a:r>
          </a:p>
          <a:p>
            <a:r>
              <a:rPr lang="en-US" dirty="0"/>
              <a:t> Battery Eliminator:  </a:t>
            </a:r>
            <a:r>
              <a:rPr lang="en-US" dirty="0" err="1"/>
              <a:t>Baofeng</a:t>
            </a:r>
            <a:r>
              <a:rPr lang="en-US" dirty="0"/>
              <a:t> Tech BL-5</a:t>
            </a:r>
          </a:p>
          <a:p>
            <a:r>
              <a:rPr lang="en-US" dirty="0"/>
              <a:t> Circuit Board</a:t>
            </a: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3B947-5AE1-86FB-6E01-CA5D70DAACDD}"/>
              </a:ext>
            </a:extLst>
          </p:cNvPr>
          <p:cNvSpPr txBox="1"/>
          <p:nvPr/>
        </p:nvSpPr>
        <p:spPr>
          <a:xfrm>
            <a:off x="8896865" y="1908776"/>
            <a:ext cx="6240162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Components</a:t>
            </a:r>
            <a:endParaRPr kumimoji="0" lang="en-US" sz="5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2992B-DBFA-6B47-E85A-64F862C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068" y="5174760"/>
            <a:ext cx="9750728" cy="775451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E4DF30B3-9093-C087-13AA-644911AD7F91}"/>
              </a:ext>
            </a:extLst>
          </p:cNvPr>
          <p:cNvSpPr/>
          <p:nvPr/>
        </p:nvSpPr>
        <p:spPr>
          <a:xfrm>
            <a:off x="19483974" y="7101048"/>
            <a:ext cx="1464354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E1CB1FB-5725-E0F5-86F4-E2331BDBFDF2}"/>
              </a:ext>
            </a:extLst>
          </p:cNvPr>
          <p:cNvSpPr/>
          <p:nvPr/>
        </p:nvSpPr>
        <p:spPr>
          <a:xfrm>
            <a:off x="13852722" y="7399420"/>
            <a:ext cx="1776693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48FE9EF-9C8B-1400-0036-D99F5E4E844F}"/>
              </a:ext>
            </a:extLst>
          </p:cNvPr>
          <p:cNvSpPr/>
          <p:nvPr/>
        </p:nvSpPr>
        <p:spPr>
          <a:xfrm>
            <a:off x="13667918" y="9460481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0B39A13-3773-B721-863D-A355CB0071B4}"/>
              </a:ext>
            </a:extLst>
          </p:cNvPr>
          <p:cNvSpPr/>
          <p:nvPr/>
        </p:nvSpPr>
        <p:spPr>
          <a:xfrm>
            <a:off x="13228793" y="11043071"/>
            <a:ext cx="1744549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8BCE5-0F79-5525-E3FC-7FED9FAE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678" y="8252326"/>
            <a:ext cx="2345186" cy="452135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A1B611E-E04B-99C8-4CF9-50ECF1007B73}"/>
              </a:ext>
            </a:extLst>
          </p:cNvPr>
          <p:cNvSpPr/>
          <p:nvPr/>
        </p:nvSpPr>
        <p:spPr>
          <a:xfrm>
            <a:off x="19658378" y="9105124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D9BB9F-6DB3-4726-064F-43BF51309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3090" y="896839"/>
            <a:ext cx="4971588" cy="4162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65007-89E0-FBC4-1ED9-32F636981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721" y="9203041"/>
            <a:ext cx="5764696" cy="42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2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animBg="1"/>
      <p:bldP spid="16" grpId="0" animBg="1"/>
      <p:bldP spid="17" grpId="0" animBg="1"/>
      <p:bldP spid="6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in text…"/>
          <p:cNvSpPr txBox="1">
            <a:spLocks noGrp="1"/>
          </p:cNvSpPr>
          <p:nvPr>
            <p:ph type="body" idx="13"/>
          </p:nvPr>
        </p:nvSpPr>
        <p:spPr>
          <a:xfrm>
            <a:off x="920991" y="4035261"/>
            <a:ext cx="13585841" cy="81926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Case: Harbor Freight 0.30 Cal Ammo Box</a:t>
            </a:r>
          </a:p>
          <a:p>
            <a:r>
              <a:rPr lang="en-US" dirty="0"/>
              <a:t> Has Power Switch</a:t>
            </a:r>
          </a:p>
          <a:p>
            <a:r>
              <a:rPr lang="en-US" dirty="0"/>
              <a:t> Has Fuse</a:t>
            </a:r>
          </a:p>
          <a:p>
            <a:r>
              <a:rPr lang="en-US" dirty="0"/>
              <a:t> </a:t>
            </a:r>
            <a:r>
              <a:rPr lang="en-US" dirty="0" err="1"/>
              <a:t>Baofeng</a:t>
            </a:r>
            <a:r>
              <a:rPr lang="en-US" dirty="0"/>
              <a:t> F8HP Radio</a:t>
            </a:r>
          </a:p>
          <a:p>
            <a:r>
              <a:rPr lang="en-US" dirty="0"/>
              <a:t>12V 15AH Lead Acid Battery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DZS Elec Voltage Regulator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6C1BA-239A-2A92-28A6-0D3D4F6B1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632" y="1673376"/>
            <a:ext cx="7127377" cy="10964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15C8B-D548-3FB7-F41E-F29F4927E4F7}"/>
              </a:ext>
            </a:extLst>
          </p:cNvPr>
          <p:cNvSpPr txBox="1"/>
          <p:nvPr/>
        </p:nvSpPr>
        <p:spPr>
          <a:xfrm>
            <a:off x="8732719" y="1673376"/>
            <a:ext cx="6918561" cy="10368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K1MJC’s Fox Assembly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ED2157D-A4D6-0383-42E6-2F4F14938FC8}"/>
              </a:ext>
            </a:extLst>
          </p:cNvPr>
          <p:cNvSpPr/>
          <p:nvPr/>
        </p:nvSpPr>
        <p:spPr>
          <a:xfrm>
            <a:off x="17321886" y="10356693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A62168C-7810-DF24-4526-A6F826E8DE0D}"/>
              </a:ext>
            </a:extLst>
          </p:cNvPr>
          <p:cNvSpPr/>
          <p:nvPr/>
        </p:nvSpPr>
        <p:spPr>
          <a:xfrm>
            <a:off x="16915486" y="8697748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E13A76-BF2E-EEDE-7A57-82315DCCBE52}"/>
              </a:ext>
            </a:extLst>
          </p:cNvPr>
          <p:cNvSpPr/>
          <p:nvPr/>
        </p:nvSpPr>
        <p:spPr>
          <a:xfrm>
            <a:off x="17350918" y="4418581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C3A2AD3-1112-C527-CD03-00AA5C99849F}"/>
              </a:ext>
            </a:extLst>
          </p:cNvPr>
          <p:cNvSpPr/>
          <p:nvPr/>
        </p:nvSpPr>
        <p:spPr>
          <a:xfrm>
            <a:off x="16842918" y="6328788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5950EEE-F659-5CF8-858A-DCECB30B14E5}"/>
              </a:ext>
            </a:extLst>
          </p:cNvPr>
          <p:cNvSpPr/>
          <p:nvPr/>
        </p:nvSpPr>
        <p:spPr>
          <a:xfrm>
            <a:off x="14769186" y="11075438"/>
            <a:ext cx="2146300" cy="1282700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6134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Design Overview</a:t>
            </a:r>
            <a:endParaRPr dirty="0"/>
          </a:p>
        </p:txBody>
      </p:sp>
      <p:sp>
        <p:nvSpPr>
          <p:cNvPr id="2" name="Main text…">
            <a:extLst>
              <a:ext uri="{FF2B5EF4-FFF2-40B4-BE49-F238E27FC236}">
                <a16:creationId xmlns:a16="http://schemas.microsoft.com/office/drawing/2014/main" id="{69951FAA-D9F5-681D-9014-0BCEA8D9A0E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86667" y="3591665"/>
            <a:ext cx="16588533" cy="676146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Heard about it at a QSO Today Expo tech forum </a:t>
            </a:r>
          </a:p>
          <a:p>
            <a:r>
              <a:rPr lang="en-US" dirty="0"/>
              <a:t> Capable of implementing the design goals</a:t>
            </a:r>
          </a:p>
          <a:p>
            <a:r>
              <a:rPr lang="en-US" dirty="0"/>
              <a:t> Low power consumption: 5V x 26 mA = 130 mW</a:t>
            </a:r>
          </a:p>
          <a:p>
            <a:r>
              <a:rPr lang="en-US" dirty="0"/>
              <a:t> Small: 51 x 21 mm</a:t>
            </a:r>
          </a:p>
          <a:p>
            <a:r>
              <a:rPr lang="en-US" dirty="0"/>
              <a:t> Inexpensive:  $4</a:t>
            </a:r>
          </a:p>
        </p:txBody>
      </p:sp>
      <p:sp>
        <p:nvSpPr>
          <p:cNvPr id="3" name="Main text…">
            <a:extLst>
              <a:ext uri="{FF2B5EF4-FFF2-40B4-BE49-F238E27FC236}">
                <a16:creationId xmlns:a16="http://schemas.microsoft.com/office/drawing/2014/main" id="{C0DB9912-9782-CDD0-4071-ACE3F8C4F8F7}"/>
              </a:ext>
            </a:extLst>
          </p:cNvPr>
          <p:cNvSpPr txBox="1">
            <a:spLocks/>
          </p:cNvSpPr>
          <p:nvPr/>
        </p:nvSpPr>
        <p:spPr>
          <a:xfrm>
            <a:off x="5003490" y="2042862"/>
            <a:ext cx="13772645" cy="103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0" marR="0" indent="0" algn="l" defTabSz="821531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51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995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4402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8847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32403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5959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9515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4307114" marR="0" indent="-789214" algn="l" defTabSz="821531" latinLnBrk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Pct val="171000"/>
              <a:buFontTx/>
              <a:buChar char="•"/>
              <a:tabLst/>
              <a:defRPr sz="5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algn="ctr" hangingPunct="1">
              <a:buFontTx/>
              <a:buNone/>
            </a:pPr>
            <a:r>
              <a:rPr lang="en-US" dirty="0"/>
              <a:t>Why Raspberry Pi Pico?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DBF19-5307-8F40-7DD4-F14C7F25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584" y="7666815"/>
            <a:ext cx="7033016" cy="537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86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"/>
          <p:cNvSpPr txBox="1">
            <a:spLocks noGrp="1"/>
          </p:cNvSpPr>
          <p:nvPr>
            <p:ph type="body" idx="14"/>
          </p:nvPr>
        </p:nvSpPr>
        <p:spPr>
          <a:xfrm>
            <a:off x="2113280" y="451889"/>
            <a:ext cx="20015199" cy="12214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Fox Circuit Board Design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4E52D-8F0B-A4EB-1484-CDB2EA36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01" y="1796943"/>
            <a:ext cx="14526640" cy="113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01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1251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1251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</TotalTime>
  <Words>615</Words>
  <Application>Microsoft Office PowerPoint</Application>
  <PresentationFormat>Custom</PresentationFormat>
  <Paragraphs>106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Gill Sans</vt:lpstr>
      <vt:lpstr>Lucida Grande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Mayer, Eliot</dc:creator>
  <cp:lastModifiedBy>Eliot Mayer</cp:lastModifiedBy>
  <cp:revision>59</cp:revision>
  <dcterms:modified xsi:type="dcterms:W3CDTF">2023-09-23T01:40:08Z</dcterms:modified>
</cp:coreProperties>
</file>